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57" r:id="rId4"/>
    <p:sldId id="281" r:id="rId5"/>
    <p:sldId id="282" r:id="rId6"/>
    <p:sldId id="283" r:id="rId7"/>
    <p:sldId id="286" r:id="rId8"/>
    <p:sldId id="280" r:id="rId9"/>
    <p:sldId id="288" r:id="rId10"/>
    <p:sldId id="287" r:id="rId11"/>
    <p:sldId id="290" r:id="rId12"/>
    <p:sldId id="289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616" autoAdjust="0"/>
  </p:normalViewPr>
  <p:slideViewPr>
    <p:cSldViewPr>
      <p:cViewPr varScale="1">
        <p:scale>
          <a:sx n="121" d="100"/>
          <a:sy n="121" d="100"/>
        </p:scale>
        <p:origin x="2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0F57752-30B9-628A-7588-FD3CE7EE61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0FFE2CA-EAE7-452D-2DC9-F9712543BC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DCCB9451-578B-9817-E5E4-9C0E60B6B1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9821305-D70A-4D20-7219-0376A99C03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A3A851E4-7A06-DA34-32B7-53816F5E2F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4FD07E5F-61CB-C960-5AFE-1021B3F72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7BA045-1708-994A-82E8-D51D3839FE8E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E49F25-0B14-9B8D-DD8C-294149FE8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FF1F5-9C81-5741-B75C-9F9D2519DA6A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0257273-3712-C17D-A90D-34D5C81D9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7D1124F-7688-5BBE-D986-8E895CF85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A0AD-733C-17B9-ACBF-B35AF52FE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A7BC62-821E-C967-C865-99C35B0B1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62999B4-CF70-CF3C-7810-9D3BD5CC0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383FB9D-AD60-4D87-B9BB-BE8E4777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69522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025D-84CF-0180-AD09-47999769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1FD1E1-9031-A0E2-7FD2-E4C8A1F42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D42469C-098C-6621-E3D5-0541AB284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B35AE58-864D-1939-4161-1461E465C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06097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3E822-606B-1E38-4042-C98ADBC49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46B530-3DA3-343D-CD50-0CC366D16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2E5213B2-B37A-20B3-A318-56CC35AD8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9F11CF2-D235-5D2A-400D-AB7BDA604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403143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A2442-68D0-5680-C05A-0F821E89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E377F3-88D2-5850-9544-8459B45702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876201D-4A0D-6332-FB9E-796E6213A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BC91932-5392-2E77-22B4-99815DFFD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286054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5204-2B1A-E91B-E769-713DD348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C7C19E-7FFE-A5A5-925C-1187EF853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7DD49F0-D845-B715-7EA7-E13F18059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9555622-C498-4F5F-1DB5-A79EEFEF0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58503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CB6B3-6AEB-22D3-B4B9-3D771A27B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3059D9-9F71-7475-CEA2-9829F3070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FF1F5-9C81-5741-B75C-9F9D2519DA6A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D0D8D5C-06C5-AB7F-E1AE-8D5193C2A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4700B80-125F-9F88-F6E8-607403B04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40513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DFD8F7-B2A9-843E-E7DD-3FCA4674D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32C0C838-6E18-038C-B2DB-89EA1A9AF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0C003AB-6D1A-F354-5DFF-0645EF27B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EC00-4388-B1A8-AA07-E45FA755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E2E31F-B1DF-CBB5-7C94-F4F030C5C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69CCA9BA-E5D0-6BEA-DCC3-4804BE17C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8AEE5F8-6D11-232A-1FA1-584CD3FDF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52658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19FEF-10C8-81F0-F334-327C417BE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E6ADFA-5447-9469-3863-46780FA60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6C023812-1249-D9DE-1E14-B206CF90B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CAD03E8-226C-FF0C-0F81-3A29B9CD3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80734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96B6-1FD9-F6E8-F61E-DE4FE52F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9C3765-8ADD-EC90-66B4-DE0494278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7F45A673-22F2-44F0-B101-90718BA7C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B3C6299-81E3-4A82-3E69-8648ECD69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72461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07AE7-2E34-0050-0C7D-87B28EF2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9B7E8B-97D0-81B7-31A7-4FFFE6203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23C021C-1330-4A64-8A9B-FA9340320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D1F3D2F-0198-93BF-6664-81D6D1E92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25541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0129-9E94-7397-AA59-18EF9F8C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4CC2C4-5260-7822-58D4-C2A47C820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E82D8B8-E77E-3062-C3CE-BBEAEE666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AB4151C-CCF8-9F45-A6BE-E098EBE47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47425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AF8D-DEFE-304B-F5B4-5E3375C59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4A8289-C04A-BAC1-759F-B553FA7D9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81ACE-C1CD-6746-827E-8B7132775408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8C98C9B6-F3F2-6113-F798-893C2C035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DB71843-0FB6-B3F7-9F51-C1EED03EE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45404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545D1F-6DD3-BE03-9FC6-AA093830A1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9BEB9C-BE0C-4182-1237-C4374EA9D9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91ED2-7DAE-9350-6BE9-21D97501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112FE0-E52B-C305-59D7-1E25C9D21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6971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ACE421B-49B3-0BBC-2ABC-B26484C8B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247A60-FF89-C92E-1F0C-0B23E8A83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9343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9461E-D328-7C80-995B-B0B7C720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F5340-D1AD-1302-9018-2B6BA095C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759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4CA7C-9E50-1036-0E24-FB52A101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7367C0-8D5E-89C3-08B9-EBF59C72D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575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D95D8-49C3-50E3-D408-7BB6A2E7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856E7-A382-F4E4-BEB5-3CB95AB5E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DD3E9F-2A2F-F408-8F72-C36F121E0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4716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79DDF-025F-0A9D-6BA5-CDEFF7DB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42E97D-63B5-72AF-E227-266BDF14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38BC86-A4AF-A7CA-C9EA-6C4469035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ED713CF-2409-FCCE-A582-7B73BCDE8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FDE242C-9B57-C178-532A-C3F7A3D21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0069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A7350-FA18-8F35-DE43-15998A13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2453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1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8B4DB4-E3CF-07E7-6D1A-660BE2F0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457998-FF12-B67C-438C-0B948324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73698D-8304-6292-4113-343E96117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811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A20D6-E5A0-4D49-98B4-9CD026BC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7021AD-A1A0-0742-A4DA-BD5CAC69D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6704F2-BD1D-AAA4-DFDD-E911AA07F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8528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9820B2-CE07-4DE0-B3C2-98F426EC7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DD8C05-9F8C-62BC-50EE-D43D26561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8B737A01-36E7-BC87-382C-A6A489DCD7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838" y="4267200"/>
            <a:ext cx="3611562" cy="1447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pl-PL" sz="4800" dirty="0"/>
              <a:t>Abraham</a:t>
            </a:r>
            <a:endParaRPr lang="ru-RU" altLang="pl-PL" sz="4800" dirty="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AFA76C8A-FB91-2C54-48C3-52F18E35FB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09293" y="6260616"/>
            <a:ext cx="2226642" cy="57209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pl-PL" sz="1600" dirty="0" err="1"/>
              <a:t>Wójtowice</a:t>
            </a:r>
            <a:r>
              <a:rPr lang="en-US" altLang="pl-PL" sz="1600" dirty="0"/>
              <a:t> 2025</a:t>
            </a:r>
            <a:endParaRPr lang="ru-RU" altLang="pl-PL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322FE-C510-9D40-F984-D6DE1AAC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8C0EF26B-22F5-3FDC-BB5B-30F0F8D0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9C172BB-F078-BA84-D6F0-7A89459C7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Potomstwo – Hagar niewolnica. </a:t>
            </a:r>
            <a:r>
              <a:rPr lang="pl-PL" altLang="pl-PL" sz="2000" dirty="0" err="1">
                <a:solidFill>
                  <a:schemeClr val="bg1"/>
                </a:solidFill>
              </a:rPr>
              <a:t>Izmael</a:t>
            </a:r>
            <a:endParaRPr lang="pl-PL" altLang="pl-PL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Abram – Abraham, </a:t>
            </a:r>
            <a:r>
              <a:rPr lang="pl-PL" altLang="pl-PL" sz="2000" dirty="0" err="1">
                <a:solidFill>
                  <a:schemeClr val="bg1"/>
                </a:solidFill>
              </a:rPr>
              <a:t>Saraj</a:t>
            </a:r>
            <a:r>
              <a:rPr lang="pl-PL" altLang="pl-PL" sz="2000" dirty="0">
                <a:solidFill>
                  <a:schemeClr val="bg1"/>
                </a:solidFill>
              </a:rPr>
              <a:t> – Sara.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Obrzezanie, potomstwo. Abraham 99 lat.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Obietnica, czas, realizacja.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Dęby </a:t>
            </a:r>
            <a:r>
              <a:rPr lang="pl-PL" altLang="pl-PL" sz="2000" dirty="0" err="1">
                <a:solidFill>
                  <a:schemeClr val="bg1"/>
                </a:solidFill>
              </a:rPr>
              <a:t>Mamre</a:t>
            </a:r>
            <a:r>
              <a:rPr lang="pl-PL" altLang="pl-PL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Sodoma i Gomora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Ratowanie mieszkańców (targowanie) – spirala zła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Lot ratuje Boga – Bóg Lota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Deszcz siarki i ognia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Grzechy </a:t>
            </a:r>
            <a:r>
              <a:rPr lang="pl-PL" altLang="pl-PL" sz="2000" dirty="0" err="1">
                <a:solidFill>
                  <a:schemeClr val="bg1"/>
                </a:solidFill>
              </a:rPr>
              <a:t>Sodomskie</a:t>
            </a:r>
            <a:endParaRPr lang="pl-PL" alt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0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FD063-F984-7E45-C03D-C683D966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6E6B8CA0-C56A-F3EE-4F84-CFF3C4205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F84024D-CEF6-6BCF-82E1-F6D570646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Deszcz siarki i ognia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Grzechy </a:t>
            </a:r>
            <a:r>
              <a:rPr lang="pl-PL" altLang="pl-PL" sz="2000" dirty="0" err="1">
                <a:solidFill>
                  <a:schemeClr val="bg1"/>
                </a:solidFill>
              </a:rPr>
              <a:t>Sodomskie</a:t>
            </a:r>
            <a:endParaRPr lang="pl-PL" altLang="pl-PL" sz="2000" dirty="0">
              <a:solidFill>
                <a:schemeClr val="bg1"/>
              </a:solidFill>
            </a:endParaRPr>
          </a:p>
        </p:txBody>
      </p:sp>
      <p:pic>
        <p:nvPicPr>
          <p:cNvPr id="3" name="Obraz 2" descr="Obraz zawierający chmura, niebo, drzewo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98C4FCC3-A95C-D842-7261-06A97136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32856"/>
            <a:ext cx="8075364" cy="452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64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6547-1118-EF69-3348-095B304C1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F54F972E-A0FA-8F35-ACB1-F22A66B6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5998319-D495-99D7-DC9E-EDB46418F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Potomstwo – Hagar niewolnica. </a:t>
            </a:r>
            <a:r>
              <a:rPr lang="pl-PL" altLang="pl-PL" sz="2000" dirty="0" err="1">
                <a:solidFill>
                  <a:schemeClr val="bg1"/>
                </a:solidFill>
              </a:rPr>
              <a:t>Izmael</a:t>
            </a:r>
            <a:endParaRPr lang="pl-PL" altLang="pl-PL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Abram – Abraham, </a:t>
            </a:r>
            <a:r>
              <a:rPr lang="pl-PL" altLang="pl-PL" sz="2000" dirty="0" err="1">
                <a:solidFill>
                  <a:schemeClr val="bg1"/>
                </a:solidFill>
              </a:rPr>
              <a:t>Saraj</a:t>
            </a:r>
            <a:r>
              <a:rPr lang="pl-PL" altLang="pl-PL" sz="2000" dirty="0">
                <a:solidFill>
                  <a:schemeClr val="bg1"/>
                </a:solidFill>
              </a:rPr>
              <a:t> – Sara.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Obrzezanie, potomstwo. Abraham 99 lat.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Obietnica, czas, realizacja.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Dęby </a:t>
            </a:r>
            <a:r>
              <a:rPr lang="pl-PL" altLang="pl-PL" sz="2000" dirty="0" err="1">
                <a:solidFill>
                  <a:schemeClr val="bg1"/>
                </a:solidFill>
              </a:rPr>
              <a:t>Mamre</a:t>
            </a:r>
            <a:r>
              <a:rPr lang="pl-PL" altLang="pl-PL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Sodoma i Gomora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Ratowanie mieszkańców (targowanie) – spirala zła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Lot ratuje Boga – Bóg Lota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Deszcz siarki i ognia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Moabici i Ammonici - </a:t>
            </a:r>
            <a:r>
              <a:rPr lang="pl-PL" altLang="pl-PL" sz="2000" dirty="0" err="1">
                <a:solidFill>
                  <a:schemeClr val="bg1"/>
                </a:solidFill>
              </a:rPr>
              <a:t>kazirostwo</a:t>
            </a:r>
            <a:endParaRPr lang="pl-PL" altLang="pl-PL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Alkohol (furtka)</a:t>
            </a:r>
          </a:p>
          <a:p>
            <a:pPr>
              <a:lnSpc>
                <a:spcPct val="80000"/>
              </a:lnSpc>
            </a:pPr>
            <a:r>
              <a:rPr lang="pl-PL" altLang="pl-PL" sz="2000" dirty="0" err="1">
                <a:solidFill>
                  <a:schemeClr val="bg1"/>
                </a:solidFill>
              </a:rPr>
              <a:t>Abimelek</a:t>
            </a:r>
            <a:r>
              <a:rPr lang="pl-PL" altLang="pl-PL" sz="2000" dirty="0">
                <a:solidFill>
                  <a:schemeClr val="bg1"/>
                </a:solidFill>
              </a:rPr>
              <a:t>, Bóg ratuje małżeństwo.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Moria - test wiary i zapowiedz Golgoty</a:t>
            </a:r>
            <a:endParaRPr lang="ru-RU" alt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3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6C4C1-D9BE-A7CA-F531-AA3CCB74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4B88DD4B-C454-AA4C-5533-CF200DB9F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A3CE34C-17B1-4B0C-8378-1B091BE45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Moria - test wiary i zapowiedz Golgoty</a:t>
            </a:r>
            <a:endParaRPr lang="ru-RU" altLang="pl-PL" sz="2000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BDAF67-B075-4DE0-D0F0-9F5F0446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60848"/>
            <a:ext cx="6605240" cy="458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83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255B8-F852-04EC-E4E3-ECD9D85FA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C0BA5F4A-DFC8-7365-DBF0-442184552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Podsumowanie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988B4E96-CA03-FD88-3473-3AF132796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564904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Wykorzystać wszelkie sytuacja żeby spotykać Boga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Słuchać go z Ołtarza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Targować się - odwaga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Prosić o błogosławieństwo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Zapraszać Boga do Domu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Nie pozwolić sobie na odcinanie świadomości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Ratować Lota aż do Damaszku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Chronić małżeństwo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Nie wchodzić w spirale zła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Prosić o wiarę przez Abrahama</a:t>
            </a:r>
          </a:p>
          <a:p>
            <a:pPr>
              <a:lnSpc>
                <a:spcPct val="80000"/>
              </a:lnSpc>
            </a:pPr>
            <a:endParaRPr lang="pl-PL" altLang="pl-PL" sz="2000" dirty="0">
              <a:solidFill>
                <a:schemeClr val="bg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>
              <a:solidFill>
                <a:schemeClr val="bg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pl-PL" altLang="pl-PL" sz="2000" dirty="0">
              <a:solidFill>
                <a:schemeClr val="bg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ru-RU" alt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DF95-99D3-DBCF-DA15-587BCD04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EEA41102-C769-1090-A5DD-07C07D86D5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98207" y="4022090"/>
            <a:ext cx="5472608" cy="259228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pl-PL" sz="4800" dirty="0"/>
              <a:t>Abraham</a:t>
            </a:r>
            <a:br>
              <a:rPr lang="en-US" altLang="pl-PL" sz="4800" dirty="0"/>
            </a:br>
            <a:br>
              <a:rPr lang="en-US" altLang="pl-PL" sz="4800" dirty="0"/>
            </a:br>
            <a:r>
              <a:rPr lang="en-US" altLang="pl-PL" sz="2000" dirty="0"/>
              <a:t>ok. 1800 </a:t>
            </a:r>
            <a:r>
              <a:rPr lang="en-US" altLang="pl-PL" sz="2000" dirty="0" err="1"/>
              <a:t>lat</a:t>
            </a:r>
            <a:r>
              <a:rPr lang="en-US" altLang="pl-PL" sz="2000" dirty="0"/>
              <a:t> </a:t>
            </a:r>
            <a:r>
              <a:rPr lang="en-US" altLang="pl-PL" sz="2000" dirty="0" err="1"/>
              <a:t>B.Ch</a:t>
            </a:r>
            <a:br>
              <a:rPr lang="en-US" altLang="pl-PL" sz="2000" dirty="0"/>
            </a:br>
            <a:r>
              <a:rPr lang="en-US" altLang="pl-PL" sz="2000" dirty="0" err="1"/>
              <a:t>Irak</a:t>
            </a:r>
            <a:r>
              <a:rPr lang="en-US" altLang="pl-PL" sz="2000" dirty="0"/>
              <a:t>, Izrael, </a:t>
            </a:r>
            <a:r>
              <a:rPr lang="en-US" altLang="pl-PL" sz="2000" dirty="0" err="1"/>
              <a:t>historia</a:t>
            </a:r>
            <a:r>
              <a:rPr lang="en-US" altLang="pl-PL" sz="2000" dirty="0"/>
              <a:t>, </a:t>
            </a:r>
            <a:r>
              <a:rPr lang="en-US" altLang="pl-PL" sz="2000" dirty="0" err="1"/>
              <a:t>lata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życia</a:t>
            </a:r>
            <a:br>
              <a:rPr lang="en-US" altLang="pl-PL" sz="2000" dirty="0"/>
            </a:br>
            <a:endParaRPr lang="ru-RU" altLang="pl-PL" sz="4800" dirty="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CF390E0-4D3D-CD38-34A8-FA13EF11BE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09293" y="6260616"/>
            <a:ext cx="2226642" cy="57209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pl-PL" sz="1600" dirty="0" err="1"/>
              <a:t>Wójtowice</a:t>
            </a:r>
            <a:r>
              <a:rPr lang="en-US" altLang="pl-PL" sz="1600" dirty="0"/>
              <a:t>, 2025</a:t>
            </a:r>
            <a:endParaRPr lang="ru-RU" altLang="pl-PL" sz="1600" dirty="0"/>
          </a:p>
        </p:txBody>
      </p:sp>
    </p:spTree>
    <p:extLst>
      <p:ext uri="{BB962C8B-B14F-4D97-AF65-F5344CB8AC3E}">
        <p14:creationId xmlns:p14="http://schemas.microsoft.com/office/powerpoint/2010/main" val="17771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EA4A5A89-2759-D3D4-F798-E06F85636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B897303-A64A-2421-175D-AA3DE97AF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Wyjdz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ze </a:t>
            </a: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strefy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komfortu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Obietnica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–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błogosłwieństwo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,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obrona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Kaanan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Ołtarz</a:t>
            </a:r>
            <a:endParaRPr lang="en-US" altLang="pl-PL" sz="2000" dirty="0">
              <a:solidFill>
                <a:schemeClr val="bg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Pan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mówi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Ołtarza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Twojemu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potomstwu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dam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ziemię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Historia z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Egiptem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Saraj. </a:t>
            </a:r>
          </a:p>
          <a:p>
            <a:pPr>
              <a:lnSpc>
                <a:spcPct val="80000"/>
              </a:lnSpc>
            </a:pP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Bóg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walczy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za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Abrahama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(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kary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Bogactwo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Podział Lot i Abraham, patrzenie </a:t>
            </a:r>
            <a:r>
              <a:rPr lang="pl-PL" altLang="pl-PL" sz="2000" dirty="0" err="1">
                <a:solidFill>
                  <a:schemeClr val="bg1"/>
                </a:solidFill>
              </a:rPr>
              <a:t>krótkozwroczne</a:t>
            </a:r>
            <a:r>
              <a:rPr lang="pl-PL" altLang="pl-PL" sz="2000" dirty="0">
                <a:solidFill>
                  <a:schemeClr val="bg1"/>
                </a:solidFill>
              </a:rPr>
              <a:t>. Odbicie Lota. 318 wojowników, aż do Damaszku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Spotkanie z Melchizedekiem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Zapowiedz potomstwa – Abram uwierzył, a Bóg poczytał mu to za zasługę.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Potwierdzenie posiadania kraju na własność – odwaga Abrama, propozycja BOGA</a:t>
            </a:r>
            <a:endParaRPr lang="ru-RU" alt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D654-CD84-16A5-EE75-29A58263B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5E181A6C-0115-472A-0E1D-8D9CEE7C9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BAFDF5B-36CF-85A3-8CD4-F43E61B35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Wyjdz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ze </a:t>
            </a: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strefy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komfortu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</p:txBody>
      </p:sp>
      <p:pic>
        <p:nvPicPr>
          <p:cNvPr id="3" name="Obraz 2" descr="Obraz zawierający mapa, atlas, tekst&#10;&#10;Zawartość wygenerowana przez AI może być niepoprawna.">
            <a:extLst>
              <a:ext uri="{FF2B5EF4-FFF2-40B4-BE49-F238E27FC236}">
                <a16:creationId xmlns:a16="http://schemas.microsoft.com/office/drawing/2014/main" id="{4C164382-945A-13BD-0BB2-FE807A147A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09" b="42589"/>
          <a:stretch>
            <a:fillRect/>
          </a:stretch>
        </p:blipFill>
        <p:spPr>
          <a:xfrm>
            <a:off x="3275856" y="1844824"/>
            <a:ext cx="5413710" cy="475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64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4A52-5DBF-432A-67E4-8D160542D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D09A2F28-62EA-884C-7DF3-431ED904A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358EB4C-DB7B-0255-0A4F-DCB69D1C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242508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Podział Lot i Abraham, patrzenie </a:t>
            </a:r>
            <a:r>
              <a:rPr lang="pl-PL" altLang="pl-PL" sz="2000" dirty="0" err="1">
                <a:solidFill>
                  <a:schemeClr val="bg1"/>
                </a:solidFill>
              </a:rPr>
              <a:t>krótkozwroczne</a:t>
            </a:r>
            <a:r>
              <a:rPr lang="pl-PL" altLang="pl-PL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pl-PL" altLang="pl-PL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 Odbicie Lota. 318 wojowników, aż do Damaszku</a:t>
            </a:r>
          </a:p>
        </p:txBody>
      </p:sp>
      <p:pic>
        <p:nvPicPr>
          <p:cNvPr id="3" name="Obraz 2" descr="Obraz zawierający mapa, tekst, atlas&#10;&#10;Zawartość wygenerowana przez AI może być niepoprawna.">
            <a:extLst>
              <a:ext uri="{FF2B5EF4-FFF2-40B4-BE49-F238E27FC236}">
                <a16:creationId xmlns:a16="http://schemas.microsoft.com/office/drawing/2014/main" id="{3A7F7B0C-084B-DE77-74F4-0AC75C13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0" b="2751"/>
          <a:stretch>
            <a:fillRect/>
          </a:stretch>
        </p:blipFill>
        <p:spPr>
          <a:xfrm>
            <a:off x="4556599" y="482960"/>
            <a:ext cx="337238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09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33CE-7D88-EFD3-CFBE-055A32B5B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5A7FE94D-CD19-D321-48D3-7B67696DE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3A9EC37-51F2-6E22-3766-6D16237C2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219200"/>
            <a:ext cx="4070461" cy="209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Spotkanie z Melchizedekiem </a:t>
            </a:r>
          </a:p>
        </p:txBody>
      </p:sp>
      <p:pic>
        <p:nvPicPr>
          <p:cNvPr id="1026" name="Picture 2" descr="Melchizedek | Społeczność Chrześcijan">
            <a:extLst>
              <a:ext uri="{FF2B5EF4-FFF2-40B4-BE49-F238E27FC236}">
                <a16:creationId xmlns:a16="http://schemas.microsoft.com/office/drawing/2014/main" id="{3EA646F6-69B2-9EE5-C929-C33E720C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20" y="1673666"/>
            <a:ext cx="5529597" cy="4944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32A14-134A-6E2A-3213-915BAB1A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7675CEBE-9431-937C-B031-2D25E4C12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E61B357-5F6D-8478-6E2A-1B65C1D85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Wyjdz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ze </a:t>
            </a: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strefy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komfortu</a:t>
            </a:r>
            <a:r>
              <a:rPr lang="en-US" altLang="ko-KR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Obietnica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–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błogosłwieństwo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,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obrona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Kaanan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Ołtarz</a:t>
            </a:r>
            <a:endParaRPr lang="en-US" altLang="pl-PL" sz="2000" dirty="0">
              <a:solidFill>
                <a:schemeClr val="bg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Pan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mówi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Ołtarza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Twojemu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potomstwu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dam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ziemię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Historia z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Egiptem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Saraj. </a:t>
            </a:r>
          </a:p>
          <a:p>
            <a:pPr>
              <a:lnSpc>
                <a:spcPct val="80000"/>
              </a:lnSpc>
            </a:pP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Bóg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walczy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za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Abrahama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(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kary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en-US" alt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Bogactwo</a:t>
            </a:r>
            <a:r>
              <a:rPr lang="en-US" altLang="pl-PL" sz="2000" dirty="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Podział Lot i Abraham, patrzenie </a:t>
            </a:r>
            <a:r>
              <a:rPr lang="pl-PL" altLang="pl-PL" sz="2000" dirty="0" err="1">
                <a:solidFill>
                  <a:schemeClr val="bg1"/>
                </a:solidFill>
              </a:rPr>
              <a:t>krótkozwroczne</a:t>
            </a:r>
            <a:r>
              <a:rPr lang="pl-PL" altLang="pl-PL" sz="2000" dirty="0">
                <a:solidFill>
                  <a:schemeClr val="bg1"/>
                </a:solidFill>
              </a:rPr>
              <a:t>. Odbicie Lota. 318 wojowników, aż do Damaszku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Spotkanie z Melchizedekiem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Zapowiedz potomstwa – Abram uwierzył, a Bóg poczytał mu to za zasługę.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Potwierdzenie posiadania kraju na własność – odwaga Abrama, propozycja BOGA</a:t>
            </a:r>
            <a:endParaRPr lang="ru-RU" alt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78C0-AB4B-6F8A-D0B1-C7D230043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23B5C941-BE0D-9EDB-50D8-A815FA44C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D6D31A7-9DAF-EDAE-47D5-6F178FF58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Potomstwo – Hagar niewolnica. </a:t>
            </a:r>
            <a:r>
              <a:rPr lang="pl-PL" altLang="pl-PL" sz="2000" dirty="0" err="1">
                <a:solidFill>
                  <a:schemeClr val="bg1"/>
                </a:solidFill>
              </a:rPr>
              <a:t>Izmael</a:t>
            </a:r>
            <a:endParaRPr lang="pl-PL" altLang="pl-PL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Abram – Abraham, </a:t>
            </a:r>
            <a:r>
              <a:rPr lang="pl-PL" altLang="pl-PL" sz="2000" dirty="0" err="1">
                <a:solidFill>
                  <a:schemeClr val="bg1"/>
                </a:solidFill>
              </a:rPr>
              <a:t>Saraj</a:t>
            </a:r>
            <a:r>
              <a:rPr lang="pl-PL" altLang="pl-PL" sz="2000" dirty="0">
                <a:solidFill>
                  <a:schemeClr val="bg1"/>
                </a:solidFill>
              </a:rPr>
              <a:t> – Sara.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Obrzezanie, potomstwo. Abraham 99 lat.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Obietnica, czas, realizacja.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Dęby </a:t>
            </a:r>
            <a:r>
              <a:rPr lang="pl-PL" altLang="pl-PL" sz="2000" dirty="0" err="1">
                <a:solidFill>
                  <a:schemeClr val="bg1"/>
                </a:solidFill>
              </a:rPr>
              <a:t>Mamre</a:t>
            </a:r>
            <a:r>
              <a:rPr lang="pl-PL" altLang="pl-PL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Sodoma i Gomora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Ratowanie mieszkańców (targowanie) – spirala zła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Lot ratuje Boga – Bóg Lota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Deszcz siarki i ognia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Moabici i Ammonici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Alkohol (furtka)</a:t>
            </a:r>
          </a:p>
          <a:p>
            <a:pPr>
              <a:lnSpc>
                <a:spcPct val="80000"/>
              </a:lnSpc>
            </a:pPr>
            <a:r>
              <a:rPr lang="pl-PL" altLang="pl-PL" sz="2000" dirty="0" err="1">
                <a:solidFill>
                  <a:schemeClr val="bg1"/>
                </a:solidFill>
              </a:rPr>
              <a:t>Abimelek</a:t>
            </a:r>
            <a:r>
              <a:rPr lang="pl-PL" altLang="pl-PL" sz="2000" dirty="0">
                <a:solidFill>
                  <a:schemeClr val="bg1"/>
                </a:solidFill>
              </a:rPr>
              <a:t>, Bóg ratuje małżeństwo.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Moria - test wiary i zapowiedz Golgoty</a:t>
            </a:r>
            <a:endParaRPr lang="ru-RU" alt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5F32E-C607-131A-4767-D70C655DD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8BD2E26D-B8C3-4FD3-6A3B-6ECE1695C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0838"/>
            <a:ext cx="7315200" cy="715962"/>
          </a:xfrm>
        </p:spPr>
        <p:txBody>
          <a:bodyPr/>
          <a:lstStyle/>
          <a:p>
            <a:r>
              <a:rPr lang="en-US" altLang="pl-PL" sz="4500" dirty="0" err="1">
                <a:solidFill>
                  <a:schemeClr val="bg1"/>
                </a:solidFill>
              </a:rPr>
              <a:t>Wyjdź</a:t>
            </a:r>
            <a:endParaRPr lang="ru-RU" altLang="pl-PL" sz="4500" dirty="0">
              <a:solidFill>
                <a:schemeClr val="bg1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8B23808-0692-0990-AE28-287EA31E8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2641105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Potomstwo – Hagar niewolnica. </a:t>
            </a:r>
            <a:r>
              <a:rPr lang="pl-PL" altLang="pl-PL" sz="2000" dirty="0" err="1">
                <a:solidFill>
                  <a:schemeClr val="bg1"/>
                </a:solidFill>
              </a:rPr>
              <a:t>Izmael</a:t>
            </a:r>
            <a:endParaRPr lang="pl-PL" altLang="pl-PL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Abram – Abraham, </a:t>
            </a:r>
            <a:r>
              <a:rPr lang="pl-PL" altLang="pl-PL" sz="2000" dirty="0" err="1">
                <a:solidFill>
                  <a:schemeClr val="bg1"/>
                </a:solidFill>
              </a:rPr>
              <a:t>Saraj</a:t>
            </a:r>
            <a:r>
              <a:rPr lang="pl-PL" altLang="pl-PL" sz="2000" dirty="0">
                <a:solidFill>
                  <a:schemeClr val="bg1"/>
                </a:solidFill>
              </a:rPr>
              <a:t> – Sara.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Obrzezanie, potomstwo. Abraham 99 lat.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Obietnica, czas, realizacja.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solidFill>
                  <a:schemeClr val="bg1"/>
                </a:solidFill>
              </a:rPr>
              <a:t>Dęby </a:t>
            </a:r>
            <a:r>
              <a:rPr lang="pl-PL" altLang="pl-PL" sz="2000" dirty="0" err="1">
                <a:solidFill>
                  <a:schemeClr val="bg1"/>
                </a:solidFill>
              </a:rPr>
              <a:t>Mamre</a:t>
            </a:r>
            <a:r>
              <a:rPr lang="pl-PL" altLang="pl-PL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Obraz 2" descr="Obraz zawierający ubrania, obraz, rysowanie, sztuka&#10;&#10;Zawartość wygenerowana przez AI może być niepoprawna.">
            <a:extLst>
              <a:ext uri="{FF2B5EF4-FFF2-40B4-BE49-F238E27FC236}">
                <a16:creationId xmlns:a16="http://schemas.microsoft.com/office/drawing/2014/main" id="{3373A32E-43CA-0EDB-E09C-AE9AF540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6187"/>
            <a:ext cx="5034756" cy="608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64811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116</TotalTime>
  <Words>525</Words>
  <Application>Microsoft Macintosh PowerPoint</Application>
  <PresentationFormat>Pokaz na ekranie (4:3)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Microsoft Sans Serif</vt:lpstr>
      <vt:lpstr>Verdana</vt:lpstr>
      <vt:lpstr>powerpoint-template-24</vt:lpstr>
      <vt:lpstr>Abraham</vt:lpstr>
      <vt:lpstr>Abraham  ok. 1800 lat B.Ch Irak, Izrael, historia, lata życia </vt:lpstr>
      <vt:lpstr>Wyjdź</vt:lpstr>
      <vt:lpstr>Wyjdź</vt:lpstr>
      <vt:lpstr>Wyjdź</vt:lpstr>
      <vt:lpstr>Wyjdź</vt:lpstr>
      <vt:lpstr>Wyjdź</vt:lpstr>
      <vt:lpstr>Wyjdź</vt:lpstr>
      <vt:lpstr>Wyjdź</vt:lpstr>
      <vt:lpstr>Wyjdź</vt:lpstr>
      <vt:lpstr>Wyjdź</vt:lpstr>
      <vt:lpstr>Wyjdź</vt:lpstr>
      <vt:lpstr>Wyjdź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Tomasz Krupnik</dc:creator>
  <cp:lastModifiedBy>Tomasz Krupnik</cp:lastModifiedBy>
  <cp:revision>4</cp:revision>
  <dcterms:created xsi:type="dcterms:W3CDTF">2025-10-26T12:19:44Z</dcterms:created>
  <dcterms:modified xsi:type="dcterms:W3CDTF">2025-10-26T14:16:48Z</dcterms:modified>
</cp:coreProperties>
</file>