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9"/>
  </p:normalViewPr>
  <p:slideViewPr>
    <p:cSldViewPr snapToGrid="0">
      <p:cViewPr>
        <p:scale>
          <a:sx n="66" d="100"/>
          <a:sy n="66" d="100"/>
        </p:scale>
        <p:origin x="113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1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7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2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8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4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7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8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3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086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37" r:id="rId7"/>
    <p:sldLayoutId id="2147483738" r:id="rId8"/>
    <p:sldLayoutId id="2147483739" r:id="rId9"/>
    <p:sldLayoutId id="2147483740" r:id="rId10"/>
    <p:sldLayoutId id="214748374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iblia.deon.pl/rozdzial.php?id=533#P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19FFB1-81E3-46F7-8199-CC504146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EA54A6-1E2E-4955-B2AE-CD6C42930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2394"/>
            <a:ext cx="11368655" cy="6355606"/>
          </a:xfrm>
          <a:custGeom>
            <a:avLst/>
            <a:gdLst>
              <a:gd name="connsiteX0" fmla="*/ 0 w 11368655"/>
              <a:gd name="connsiteY0" fmla="*/ 0 h 6355606"/>
              <a:gd name="connsiteX1" fmla="*/ 11368655 w 11368655"/>
              <a:gd name="connsiteY1" fmla="*/ 500729 h 6355606"/>
              <a:gd name="connsiteX2" fmla="*/ 11110778 w 11368655"/>
              <a:gd name="connsiteY2" fmla="*/ 6355606 h 6355606"/>
              <a:gd name="connsiteX3" fmla="*/ 0 w 11368655"/>
              <a:gd name="connsiteY3" fmla="*/ 6355606 h 635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8655" h="6355606">
                <a:moveTo>
                  <a:pt x="0" y="0"/>
                </a:moveTo>
                <a:lnTo>
                  <a:pt x="11368655" y="500729"/>
                </a:lnTo>
                <a:lnTo>
                  <a:pt x="11110778" y="6355606"/>
                </a:lnTo>
                <a:lnTo>
                  <a:pt x="0" y="6355606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C56B0B-7098-4D64-9DBD-F243995A7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28198"/>
            <a:ext cx="11241209" cy="6229802"/>
          </a:xfrm>
          <a:custGeom>
            <a:avLst/>
            <a:gdLst>
              <a:gd name="connsiteX0" fmla="*/ 0 w 11241209"/>
              <a:gd name="connsiteY0" fmla="*/ 0 h 6229802"/>
              <a:gd name="connsiteX1" fmla="*/ 135798 w 11241209"/>
              <a:gd name="connsiteY1" fmla="*/ 5729 h 6229802"/>
              <a:gd name="connsiteX2" fmla="*/ 11205794 w 11241209"/>
              <a:gd name="connsiteY2" fmla="*/ 494885 h 6229802"/>
              <a:gd name="connsiteX3" fmla="*/ 11241177 w 11241209"/>
              <a:gd name="connsiteY3" fmla="*/ 533639 h 6229802"/>
              <a:gd name="connsiteX4" fmla="*/ 11240324 w 11241209"/>
              <a:gd name="connsiteY4" fmla="*/ 553023 h 6229802"/>
              <a:gd name="connsiteX5" fmla="*/ 11240325 w 11241209"/>
              <a:gd name="connsiteY5" fmla="*/ 553023 h 6229802"/>
              <a:gd name="connsiteX6" fmla="*/ 11045019 w 11241209"/>
              <a:gd name="connsiteY6" fmla="*/ 4987273 h 6229802"/>
              <a:gd name="connsiteX7" fmla="*/ 11045018 w 11241209"/>
              <a:gd name="connsiteY7" fmla="*/ 4987276 h 6229802"/>
              <a:gd name="connsiteX8" fmla="*/ 10990292 w 11241209"/>
              <a:gd name="connsiteY8" fmla="*/ 6229802 h 6229802"/>
              <a:gd name="connsiteX9" fmla="*/ 0 w 11241209"/>
              <a:gd name="connsiteY9" fmla="*/ 6229802 h 62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41209" h="6229802">
                <a:moveTo>
                  <a:pt x="0" y="0"/>
                </a:moveTo>
                <a:lnTo>
                  <a:pt x="135798" y="5729"/>
                </a:lnTo>
                <a:cubicBezTo>
                  <a:pt x="2822396" y="119495"/>
                  <a:pt x="9422923" y="410740"/>
                  <a:pt x="11205794" y="494885"/>
                </a:cubicBezTo>
                <a:cubicBezTo>
                  <a:pt x="11226228" y="495902"/>
                  <a:pt x="11242024" y="513197"/>
                  <a:pt x="11241177" y="533639"/>
                </a:cubicBezTo>
                <a:lnTo>
                  <a:pt x="11240324" y="553023"/>
                </a:lnTo>
                <a:lnTo>
                  <a:pt x="11240325" y="553023"/>
                </a:lnTo>
                <a:lnTo>
                  <a:pt x="11045019" y="4987273"/>
                </a:lnTo>
                <a:lnTo>
                  <a:pt x="11045018" y="4987276"/>
                </a:lnTo>
                <a:lnTo>
                  <a:pt x="10990292" y="6229802"/>
                </a:lnTo>
                <a:lnTo>
                  <a:pt x="0" y="6229802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Kolorowe desenie na liście">
            <a:extLst>
              <a:ext uri="{FF2B5EF4-FFF2-40B4-BE49-F238E27FC236}">
                <a16:creationId xmlns:a16="http://schemas.microsoft.com/office/drawing/2014/main" id="{8945F5D8-259A-0FBE-8F36-8028CF42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6346" b="14484"/>
          <a:stretch>
            <a:fillRect/>
          </a:stretch>
        </p:blipFill>
        <p:spPr>
          <a:xfrm>
            <a:off x="20" y="628198"/>
            <a:ext cx="11241189" cy="6229802"/>
          </a:xfrm>
          <a:custGeom>
            <a:avLst/>
            <a:gdLst/>
            <a:ahLst/>
            <a:cxnLst/>
            <a:rect l="l" t="t" r="r" b="b"/>
            <a:pathLst>
              <a:path w="11241209" h="6229802">
                <a:moveTo>
                  <a:pt x="0" y="0"/>
                </a:moveTo>
                <a:lnTo>
                  <a:pt x="135798" y="5729"/>
                </a:lnTo>
                <a:cubicBezTo>
                  <a:pt x="2822396" y="119495"/>
                  <a:pt x="9422923" y="410740"/>
                  <a:pt x="11205794" y="494885"/>
                </a:cubicBezTo>
                <a:cubicBezTo>
                  <a:pt x="11226228" y="495902"/>
                  <a:pt x="11242024" y="513197"/>
                  <a:pt x="11241177" y="533639"/>
                </a:cubicBezTo>
                <a:lnTo>
                  <a:pt x="11240324" y="553023"/>
                </a:lnTo>
                <a:lnTo>
                  <a:pt x="11240325" y="553023"/>
                </a:lnTo>
                <a:lnTo>
                  <a:pt x="11045019" y="4987273"/>
                </a:lnTo>
                <a:lnTo>
                  <a:pt x="11045018" y="4987276"/>
                </a:lnTo>
                <a:lnTo>
                  <a:pt x="10990292" y="6229802"/>
                </a:lnTo>
                <a:lnTo>
                  <a:pt x="0" y="6229802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BC5289-231D-4C1A-7FC1-D52E49407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974" y="1943100"/>
            <a:ext cx="6698226" cy="3581400"/>
          </a:xfrm>
        </p:spPr>
        <p:txBody>
          <a:bodyPr>
            <a:normAutofit/>
          </a:bodyPr>
          <a:lstStyle/>
          <a:p>
            <a:pPr algn="r"/>
            <a:r>
              <a:rPr lang="pl-PL" dirty="0"/>
              <a:t>Dzikie. Serce cz. 4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D5DAB1-2B16-B95D-94D5-1BBC62CE7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7509" y="-48613"/>
            <a:ext cx="7819155" cy="976210"/>
          </a:xfrm>
        </p:spPr>
        <p:txBody>
          <a:bodyPr anchor="b">
            <a:normAutofit/>
          </a:bodyPr>
          <a:lstStyle/>
          <a:p>
            <a:pPr algn="r"/>
            <a:r>
              <a:rPr lang="pl-PL" dirty="0"/>
              <a:t>Ks. Tomasz Krupnik</a:t>
            </a:r>
          </a:p>
          <a:p>
            <a:pPr algn="r"/>
            <a:r>
              <a:rPr lang="pl-PL" dirty="0"/>
              <a:t>Wójtowice 2025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709E2B-5612-4EF3-8505-0270723F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B743C-BB90-43EC-83AC-B8AD2788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0A049AC-DBC5-4C0E-90E2-52A81F06BA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960AA9D-4C2F-45F7-B2E2-7E43D09163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133386-276B-4C86-8AB7-4B6BEF032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82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19132-FD6C-00D9-9E71-0BC27FDF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7FFC62-61BB-6B5C-13E7-585738A58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5FCF3C-5E4D-68F9-7727-F0266F19D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5A1643-58BD-89DC-F452-27407954D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DBD3A6-9D29-6979-9E9D-DE7F20DEA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1174" y="689195"/>
            <a:ext cx="9405026" cy="4496192"/>
          </a:xfrm>
        </p:spPr>
        <p:txBody>
          <a:bodyPr anchor="t">
            <a:normAutofit/>
          </a:bodyPr>
          <a:lstStyle/>
          <a:p>
            <a:pPr algn="r"/>
            <a:r>
              <a:rPr lang="pl-PL" sz="6600" dirty="0"/>
              <a:t>Chwycić się JEZUSA!</a:t>
            </a:r>
            <a:br>
              <a:rPr lang="pl-PL" sz="6600" dirty="0"/>
            </a:br>
            <a:br>
              <a:rPr lang="pl-PL" sz="6600" dirty="0"/>
            </a:br>
            <a:r>
              <a:rPr lang="pl-PL" sz="6600" dirty="0"/>
              <a:t>Pozwolić się uzdrowić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B4E66C5-30A0-6EBC-3EC8-4BC0B34B4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E3B78-21A6-8DF5-F365-E0D4850E8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CE10184-49FD-5F51-E262-73B6886D5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5402CF7-FEE4-D6F5-DD1E-3CED2D6F7A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E9E67D5-5C83-8F33-A673-8694FA79AB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7145F2D-DD45-7ADF-F193-F008D80F8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47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C3FEA-1A3F-432F-554F-0F7D8040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FCA001-ECB5-B1AF-CA2E-71E3A0FBE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FE66A2-5821-FED4-0FED-6645C006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AD7096-EB05-66C0-2402-F391336F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D3EA4F-CD55-382F-831D-045A038B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519" y="689194"/>
            <a:ext cx="10973681" cy="5699063"/>
          </a:xfrm>
        </p:spPr>
        <p:txBody>
          <a:bodyPr anchor="t">
            <a:normAutofit fontScale="90000"/>
          </a:bodyPr>
          <a:lstStyle/>
          <a:p>
            <a:pPr algn="r"/>
            <a:r>
              <a:rPr lang="pl-PL" sz="6600" dirty="0"/>
              <a:t>MĘSTWO CZY DUCHOWOŚĆ?</a:t>
            </a:r>
            <a:br>
              <a:rPr lang="pl-PL" sz="6600" dirty="0"/>
            </a:br>
            <a:br>
              <a:rPr lang="pl-PL" sz="6600" dirty="0"/>
            </a:br>
            <a:br>
              <a:rPr lang="pl-PL" sz="6600" dirty="0"/>
            </a:br>
            <a:endParaRPr lang="pl-PL" sz="6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BFF772A-FAF7-5A0B-E9E9-67877CEE4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2BDE80-D0A6-2D5B-2310-BD97B018F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FA9AB22-B381-0EBC-1EF7-761235EF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B5E96DC-8944-3845-E0A3-F9F3C4966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1A10843-9C08-D5B3-50ED-3438CD22D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4D6460-D0DE-5997-0763-6EB4746F1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21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3FD52-7D32-159A-686F-8D05B7799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1FA20A-57AE-D0A3-ADA7-4DE696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C70D69-2B40-6B5C-35AD-0E97677D3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7060B2-C78A-1BA3-FB65-0D6721832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7B996E-18D0-46F4-5709-9D3B86043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519" y="689194"/>
            <a:ext cx="10973681" cy="5699063"/>
          </a:xfrm>
        </p:spPr>
        <p:txBody>
          <a:bodyPr anchor="t">
            <a:normAutofit fontScale="90000"/>
          </a:bodyPr>
          <a:lstStyle/>
          <a:p>
            <a:pPr algn="r"/>
            <a:r>
              <a:rPr lang="pl-PL" sz="6600" dirty="0"/>
              <a:t>MĘSTWO CZY DUCHOWOŚĆ?</a:t>
            </a:r>
            <a:br>
              <a:rPr lang="pl-PL" sz="6600" dirty="0"/>
            </a:br>
            <a:br>
              <a:rPr lang="pl-PL" sz="6600" dirty="0"/>
            </a:br>
            <a:br>
              <a:rPr lang="pl-PL" sz="6600" dirty="0"/>
            </a:br>
            <a:r>
              <a:rPr lang="pl-PL" sz="6600" dirty="0"/>
              <a:t>Prawdziwa duchowość jest dobra!!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993356A-C95D-1F5E-87CC-673D3B5F2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58381" y="5928217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9CC8CC-CF58-16AF-CC33-FFCD951AA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6A49108-6DBF-9BB4-CB36-4102BEC86F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FA29CA8-E4B2-7404-1538-17C7C9FB46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B8DD21C-4A50-3571-9309-DEE2AD849F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96E245-E793-69C2-DDFD-C731F7953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871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DB200-2ACA-6F69-3295-54741C165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8">
            <a:extLst>
              <a:ext uri="{FF2B5EF4-FFF2-40B4-BE49-F238E27FC236}">
                <a16:creationId xmlns:a16="http://schemas.microsoft.com/office/drawing/2014/main" id="{820014EA-FA79-436A-9FB9-F3F66E347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4F4069-A0C0-F24F-6FC0-091F2FCFEB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7044" b="1668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9" name="Rectangle 42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13285F-88F7-DB39-AFEF-C956DA4BB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1872" y="4715425"/>
            <a:ext cx="8775692" cy="1870069"/>
          </a:xfrm>
        </p:spPr>
        <p:txBody>
          <a:bodyPr anchor="b">
            <a:normAutofit/>
          </a:bodyPr>
          <a:lstStyle/>
          <a:p>
            <a:pPr algn="r"/>
            <a:r>
              <a:rPr lang="pl-PL" sz="4000" dirty="0"/>
              <a:t>Zanim będziesz ratował, sam musisz dać się uratować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4E006A-DA73-AA1F-E2CF-BDD58E38B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565" y="5850755"/>
            <a:ext cx="4374405" cy="105638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60" name="Group 44">
            <a:extLst>
              <a:ext uri="{FF2B5EF4-FFF2-40B4-BE49-F238E27FC236}">
                <a16:creationId xmlns:a16="http://schemas.microsoft.com/office/drawing/2014/main" id="{F3833EC7-7DA5-445E-A06F-61263A85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B20763-0B7D-4F31-A64F-006F36609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7051088-813C-4278-AC7C-F116901DBF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48">
                <a:extLst>
                  <a:ext uri="{FF2B5EF4-FFF2-40B4-BE49-F238E27FC236}">
                    <a16:creationId xmlns:a16="http://schemas.microsoft.com/office/drawing/2014/main" id="{60E20E28-B404-48AB-B511-8EA7D82B26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5C3966B9-56D5-42A7-84B1-CC398508D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86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412FF-EB45-7D70-0EB3-948F5A8EF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8">
            <a:extLst>
              <a:ext uri="{FF2B5EF4-FFF2-40B4-BE49-F238E27FC236}">
                <a16:creationId xmlns:a16="http://schemas.microsoft.com/office/drawing/2014/main" id="{B972D489-AB4E-A59F-9865-D31BD6BB9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85ADA930-2F76-1D7D-0DD9-9D7CF4B4B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2639AB-14A9-F01C-8435-F5444751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7044" b="1668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9" name="Rectangle 42">
            <a:extLst>
              <a:ext uri="{FF2B5EF4-FFF2-40B4-BE49-F238E27FC236}">
                <a16:creationId xmlns:a16="http://schemas.microsoft.com/office/drawing/2014/main" id="{247DA1B8-F481-B9D3-C0A0-0C2BBAACB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B5699F-3703-74D5-025A-6E2946C17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732" y="296790"/>
            <a:ext cx="11714535" cy="1870069"/>
          </a:xfrm>
        </p:spPr>
        <p:txBody>
          <a:bodyPr anchor="b">
            <a:normAutofit fontScale="90000"/>
          </a:bodyPr>
          <a:lstStyle/>
          <a:p>
            <a:pPr algn="r"/>
            <a:r>
              <a:rPr lang="pl-PL" sz="4000" dirty="0"/>
              <a:t>Rana została zadana aby cię osłabić, dopóki w nią nie wejdziesz, to będziesz udawał  i dawał to co powierzchowne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ED22AC6-A6CB-1D94-D90D-608E8C396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565" y="5850755"/>
            <a:ext cx="4374405" cy="105638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60" name="Group 44">
            <a:extLst>
              <a:ext uri="{FF2B5EF4-FFF2-40B4-BE49-F238E27FC236}">
                <a16:creationId xmlns:a16="http://schemas.microsoft.com/office/drawing/2014/main" id="{F244060C-C44C-3DC9-4D6D-3C93414A7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E309A40-6B75-EE95-A88F-EFDB59ED8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7C672DA-B1A7-DAEA-12EA-9D9E095708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48">
                <a:extLst>
                  <a:ext uri="{FF2B5EF4-FFF2-40B4-BE49-F238E27FC236}">
                    <a16:creationId xmlns:a16="http://schemas.microsoft.com/office/drawing/2014/main" id="{4F4A750A-F0AC-3060-ED4B-ACE6652CB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BCB8F436-C557-ECD9-B49C-BB88A6EB7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92FBB-8A0A-793B-27A6-689A79E7A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4A0246D-3C44-28BE-A543-FF25909A0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7756B0-2C46-77A0-B0A5-DADA8E367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0CD8E2-EBE8-B292-AA59-D2921B098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BB76BE-80FD-066B-B86B-CF82748EA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519" y="689194"/>
            <a:ext cx="10973681" cy="5699063"/>
          </a:xfrm>
        </p:spPr>
        <p:txBody>
          <a:bodyPr anchor="t">
            <a:normAutofit/>
          </a:bodyPr>
          <a:lstStyle/>
          <a:p>
            <a:pPr algn="ctr"/>
            <a:r>
              <a:rPr lang="pl-PL" sz="6600" dirty="0"/>
              <a:t>BITWA: Wróg – rozdział 8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A1ED83A-A38E-7EFB-9698-69F6D90F7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F5BFC-82FA-9557-EEFA-561ACDB80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B08A5A-31DF-7A04-29AA-4DFBE8CBA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1EE22D9-1C0F-EF5C-3A7C-0AC779EDD4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1163AF8-3150-C5AD-9655-CE405151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BDE11D-5727-41E6-4963-DC405EBC8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4D5C5AC-C25C-0194-09F0-9DFECF64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042" b="-499"/>
          <a:stretch>
            <a:fillRect/>
          </a:stretch>
        </p:blipFill>
        <p:spPr>
          <a:xfrm>
            <a:off x="2034430" y="2357166"/>
            <a:ext cx="4372779" cy="40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9AEF9-94D1-DBE5-D998-8DFA2229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20014EA-FA79-436A-9FB9-F3F66E347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41F7E3-F574-A972-C4D8-B305B6B9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37848" b="246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152D73-53DC-F75B-53AF-60D7F2F28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436" y="1609777"/>
            <a:ext cx="6777540" cy="2173278"/>
          </a:xfrm>
        </p:spPr>
        <p:txBody>
          <a:bodyPr anchor="b">
            <a:normAutofit fontScale="90000"/>
          </a:bodyPr>
          <a:lstStyle/>
          <a:p>
            <a:r>
              <a:rPr lang="pl-PL" dirty="0"/>
              <a:t>Każdy mężczyzna jest wojownikiem, ale nie każdy decyduje się walczyć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48301C4-9B54-D447-E7CE-540E8FA3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16" y="5529106"/>
            <a:ext cx="4374405" cy="105638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3833EC7-7DA5-445E-A06F-61263A85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B20763-0B7D-4F31-A64F-006F36609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7051088-813C-4278-AC7C-F116901DBF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20E28-B404-48AB-B511-8EA7D82B26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C3966B9-56D5-42A7-84B1-CC398508D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51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709F3D-D730-9A9D-A32E-027661E2C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85E5F64-C197-CDC6-4844-63378F8A5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F01977-3B27-EACC-BC30-D771F1255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A4C689-8DDE-3F3B-3A5B-BE215C7653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37848" b="246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DB23CAF-BCB2-D078-411D-1127852C4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537DBC0-9299-E6F4-1D9C-DF28B0731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1257" y="4214981"/>
            <a:ext cx="6777540" cy="2173278"/>
          </a:xfrm>
        </p:spPr>
        <p:txBody>
          <a:bodyPr anchor="b">
            <a:normAutofit fontScale="90000"/>
          </a:bodyPr>
          <a:lstStyle/>
          <a:p>
            <a:r>
              <a:rPr lang="pl-PL" dirty="0"/>
              <a:t>Mężczyzna musi mieć misje, która wykracza poza dom…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F471DBB-7026-0852-93A5-0D2D78DC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16" y="5529106"/>
            <a:ext cx="4374405" cy="105638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71D927-8411-DD90-E525-751EA996F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9D43AD3-729E-867C-9C2C-720DF5259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03EB526-6ACC-D900-FC6B-D6629FF7E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E02B6E1-0D60-FAC1-1951-25CEDAFE7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0E0B654-49D7-A04B-F341-878C0B5C5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994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0B09B-4C7F-21F3-8319-890FA2BB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CE2C71C-CF1E-E9BA-CF25-C4DA13641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E76CAEA-2E9A-4553-4B44-5FB6BCFAB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793711-63D2-4C1F-AD5E-3F1364C2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37848" b="246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1CACE22-4F6B-8004-A7DD-D0D15CB2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B98256-C0C7-ECEA-AF33-9B73395CE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1257" y="4214981"/>
            <a:ext cx="6777540" cy="2173278"/>
          </a:xfrm>
        </p:spPr>
        <p:txBody>
          <a:bodyPr anchor="b">
            <a:normAutofit fontScale="90000"/>
          </a:bodyPr>
          <a:lstStyle/>
          <a:p>
            <a:r>
              <a:rPr lang="pl-PL" dirty="0"/>
              <a:t>Na Twojej arenie, Ty jesteś </a:t>
            </a:r>
            <a:r>
              <a:rPr lang="pl-PL" dirty="0" err="1"/>
              <a:t>Brucem</a:t>
            </a:r>
            <a:r>
              <a:rPr lang="pl-PL" dirty="0"/>
              <a:t> </a:t>
            </a:r>
            <a:r>
              <a:rPr lang="pl-PL" dirty="0" err="1"/>
              <a:t>Wallecem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5C496C2-4BA2-B051-3484-FB35BBC16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16" y="5529106"/>
            <a:ext cx="4374405" cy="105638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4CE11E-960E-AD14-7F99-12CACCC3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1E16D5-2437-FA29-EA69-04BC6D18C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8047E4D-839F-8143-369D-AC993749AF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B59695-3BCF-AF8C-60B6-D4EA4C5F5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1F7AEDE-29F2-B8E8-466D-847205DC0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61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1ADEB-D132-431B-D7FD-FDB0CBFC5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FD335FA-556C-B59A-F19A-AF5A79E5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C9B13A-1E98-D9E7-6C42-FF47605E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892BD0D-91A4-185B-506F-0F3AD15007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37848" b="246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52FF432-CF33-A08A-ECBD-48C2635E3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DFE3F3-59B6-3A00-4E37-F997D37D0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436" y="1677919"/>
            <a:ext cx="6777540" cy="2173278"/>
          </a:xfrm>
        </p:spPr>
        <p:txBody>
          <a:bodyPr anchor="b">
            <a:normAutofit fontScale="90000"/>
          </a:bodyPr>
          <a:lstStyle/>
          <a:p>
            <a:r>
              <a:rPr lang="pl-PL" dirty="0"/>
              <a:t>Największe nasze nieszczęście – staramy się zachować nasze życie.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A9DA1A6-13AB-9B3B-3AF1-3800FC757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16" y="5529106"/>
            <a:ext cx="4374405" cy="105638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9C8F1C-69EF-6462-C25F-581D77091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78103BE-71BB-199A-44DE-2ABE7DF1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EE67C0E-71FB-A7A1-AF63-E72569DC50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340B4C7-A406-5874-A404-1D64948959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98D5860-1EB4-F5C5-580D-9676E1B9F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ytuł 1">
            <a:extLst>
              <a:ext uri="{FF2B5EF4-FFF2-40B4-BE49-F238E27FC236}">
                <a16:creationId xmlns:a16="http://schemas.microsoft.com/office/drawing/2014/main" id="{0B8E0729-CAF7-9BBF-1E00-257C9AB9713C}"/>
              </a:ext>
            </a:extLst>
          </p:cNvPr>
          <p:cNvSpPr txBox="1">
            <a:spLocks/>
          </p:cNvSpPr>
          <p:nvPr/>
        </p:nvSpPr>
        <p:spPr>
          <a:xfrm>
            <a:off x="6730952" y="4214981"/>
            <a:ext cx="6777540" cy="2173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Wojownik walczy w sprawie transcendentnej</a:t>
            </a:r>
          </a:p>
        </p:txBody>
      </p:sp>
    </p:spTree>
    <p:extLst>
      <p:ext uri="{BB962C8B-B14F-4D97-AF65-F5344CB8AC3E}">
        <p14:creationId xmlns:p14="http://schemas.microsoft.com/office/powerpoint/2010/main" val="21887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08028-4F80-DD7C-A660-4C614705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7650" y="532924"/>
            <a:ext cx="4897417" cy="4933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E0F80A2-6611-465C-80A5-6ADAE3F0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5909" y="690793"/>
            <a:ext cx="4711125" cy="4634455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Picture 3" descr="Kolorowe desenie na liście">
            <a:extLst>
              <a:ext uri="{FF2B5EF4-FFF2-40B4-BE49-F238E27FC236}">
                <a16:creationId xmlns:a16="http://schemas.microsoft.com/office/drawing/2014/main" id="{63C5350B-C42D-23AF-0C81-AB51BE4F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46" b="14484"/>
          <a:stretch>
            <a:fillRect/>
          </a:stretch>
        </p:blipFill>
        <p:spPr>
          <a:xfrm>
            <a:off x="1426240" y="1819809"/>
            <a:ext cx="4249987" cy="23553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9886" y="532924"/>
            <a:ext cx="4897417" cy="4933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6263143" y="680785"/>
            <a:ext cx="4711123" cy="4654470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Obraz 4" descr="Obraz zawierający koło, Pojazd lądowy, opona, pojazd&#10;&#10;Zawartość wygenerowana przez AI może być niepoprawna.">
            <a:extLst>
              <a:ext uri="{FF2B5EF4-FFF2-40B4-BE49-F238E27FC236}">
                <a16:creationId xmlns:a16="http://schemas.microsoft.com/office/drawing/2014/main" id="{130EEDB6-2385-52A5-A1D5-12196C8A1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33" y="1579026"/>
            <a:ext cx="4249987" cy="283686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3CFE04B-98E6-53BD-F82A-BB86997FF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5331" y="4253062"/>
            <a:ext cx="8200863" cy="1549772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pl-PL" sz="4200"/>
              <a:t>Samochód jeździ na paliwo, </a:t>
            </a:r>
            <a:br>
              <a:rPr lang="pl-PL" sz="4200"/>
            </a:br>
            <a:r>
              <a:rPr lang="pl-PL" sz="4200"/>
              <a:t>a ja?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9F84024-D7E0-35DE-E864-A12F59E54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7518" y="5892595"/>
            <a:ext cx="8488675" cy="463410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pl-PL" sz="600"/>
              <a:t>Ks. Tomasz Krupnik</a:t>
            </a:r>
          </a:p>
          <a:p>
            <a:pPr algn="r">
              <a:lnSpc>
                <a:spcPct val="110000"/>
              </a:lnSpc>
            </a:pPr>
            <a:r>
              <a:rPr lang="pl-PL" sz="600"/>
              <a:t>Wójtowice 2025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300478">
            <a:off x="1031887" y="-190038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12D04B-B8EA-4F67-A905-0377F37C6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55CD4CE-F6F3-4058-AA85-ABBAA8C1B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2E9E23E-BC36-4B60-A361-E716A57E3B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1C94D39-A01C-4B72-99ED-F4928D049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AA441E-F763-476A-89AE-1F7668A56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1219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59BF8-A05C-E7D6-ED03-A4922219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575A29D-7D73-4CB6-AEBE-90CDFF06E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180B8CE-6A1B-4B56-B4DF-66EB65240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2446"/>
            <a:ext cx="10893693" cy="6755555"/>
          </a:xfrm>
          <a:custGeom>
            <a:avLst/>
            <a:gdLst>
              <a:gd name="connsiteX0" fmla="*/ 10630610 w 10893693"/>
              <a:gd name="connsiteY0" fmla="*/ 0 h 6755555"/>
              <a:gd name="connsiteX1" fmla="*/ 10668134 w 10893693"/>
              <a:gd name="connsiteY1" fmla="*/ 26076 h 6755555"/>
              <a:gd name="connsiteX2" fmla="*/ 10673648 w 10893693"/>
              <a:gd name="connsiteY2" fmla="*/ 48511 h 6755555"/>
              <a:gd name="connsiteX3" fmla="*/ 10777457 w 10893693"/>
              <a:gd name="connsiteY3" fmla="*/ 3020201 h 6755555"/>
              <a:gd name="connsiteX4" fmla="*/ 10789741 w 10893693"/>
              <a:gd name="connsiteY4" fmla="*/ 3371964 h 6755555"/>
              <a:gd name="connsiteX5" fmla="*/ 10893511 w 10893693"/>
              <a:gd name="connsiteY5" fmla="*/ 6343558 h 6755555"/>
              <a:gd name="connsiteX6" fmla="*/ 10893509 w 10893693"/>
              <a:gd name="connsiteY6" fmla="*/ 6343564 h 6755555"/>
              <a:gd name="connsiteX7" fmla="*/ 10893693 w 10893693"/>
              <a:gd name="connsiteY7" fmla="*/ 6348750 h 6755555"/>
              <a:gd name="connsiteX8" fmla="*/ 10885509 w 10893693"/>
              <a:gd name="connsiteY8" fmla="*/ 6362833 h 6755555"/>
              <a:gd name="connsiteX9" fmla="*/ 10878934 w 10893693"/>
              <a:gd name="connsiteY9" fmla="*/ 6378669 h 6755555"/>
              <a:gd name="connsiteX10" fmla="*/ 10873388 w 10893693"/>
              <a:gd name="connsiteY10" fmla="*/ 6383691 h 6755555"/>
              <a:gd name="connsiteX11" fmla="*/ 10867692 w 10893693"/>
              <a:gd name="connsiteY11" fmla="*/ 6393492 h 6755555"/>
              <a:gd name="connsiteX12" fmla="*/ 10859069 w 10893693"/>
              <a:gd name="connsiteY12" fmla="*/ 6393788 h 6755555"/>
              <a:gd name="connsiteX13" fmla="*/ 10848783 w 10893693"/>
              <a:gd name="connsiteY13" fmla="*/ 6397472 h 6755555"/>
              <a:gd name="connsiteX14" fmla="*/ 10822984 w 10893693"/>
              <a:gd name="connsiteY14" fmla="*/ 6398373 h 6755555"/>
              <a:gd name="connsiteX15" fmla="*/ 10822470 w 10893693"/>
              <a:gd name="connsiteY15" fmla="*/ 6399587 h 6755555"/>
              <a:gd name="connsiteX16" fmla="*/ 10781763 w 10893693"/>
              <a:gd name="connsiteY16" fmla="*/ 6428394 h 6755555"/>
              <a:gd name="connsiteX17" fmla="*/ 10701250 w 10893693"/>
              <a:gd name="connsiteY17" fmla="*/ 6402624 h 6755555"/>
              <a:gd name="connsiteX18" fmla="*/ 9915395 w 10893693"/>
              <a:gd name="connsiteY18" fmla="*/ 6430067 h 6755555"/>
              <a:gd name="connsiteX19" fmla="*/ 9901868 w 10893693"/>
              <a:gd name="connsiteY19" fmla="*/ 6434753 h 6755555"/>
              <a:gd name="connsiteX20" fmla="*/ 9869353 w 10893693"/>
              <a:gd name="connsiteY20" fmla="*/ 6440121 h 6755555"/>
              <a:gd name="connsiteX21" fmla="*/ 9735178 w 10893693"/>
              <a:gd name="connsiteY21" fmla="*/ 6445781 h 6755555"/>
              <a:gd name="connsiteX22" fmla="*/ 9656142 w 10893693"/>
              <a:gd name="connsiteY22" fmla="*/ 6453237 h 6755555"/>
              <a:gd name="connsiteX23" fmla="*/ 9628066 w 10893693"/>
              <a:gd name="connsiteY23" fmla="*/ 6462464 h 6755555"/>
              <a:gd name="connsiteX24" fmla="*/ 9587546 w 10893693"/>
              <a:gd name="connsiteY24" fmla="*/ 6471047 h 6755555"/>
              <a:gd name="connsiteX25" fmla="*/ 9517545 w 10893693"/>
              <a:gd name="connsiteY25" fmla="*/ 6491149 h 6755555"/>
              <a:gd name="connsiteX26" fmla="*/ 9449762 w 10893693"/>
              <a:gd name="connsiteY26" fmla="*/ 6501129 h 6755555"/>
              <a:gd name="connsiteX27" fmla="*/ 9404062 w 10893693"/>
              <a:gd name="connsiteY27" fmla="*/ 6504200 h 6755555"/>
              <a:gd name="connsiteX28" fmla="*/ 9397416 w 10893693"/>
              <a:gd name="connsiteY28" fmla="*/ 6504140 h 6755555"/>
              <a:gd name="connsiteX29" fmla="*/ 9342167 w 10893693"/>
              <a:gd name="connsiteY29" fmla="*/ 6495649 h 6755555"/>
              <a:gd name="connsiteX30" fmla="*/ 9337235 w 10893693"/>
              <a:gd name="connsiteY30" fmla="*/ 6501068 h 6755555"/>
              <a:gd name="connsiteX31" fmla="*/ 9320225 w 10893693"/>
              <a:gd name="connsiteY31" fmla="*/ 6507013 h 6755555"/>
              <a:gd name="connsiteX32" fmla="*/ 9305269 w 10893693"/>
              <a:gd name="connsiteY32" fmla="*/ 6501271 h 6755555"/>
              <a:gd name="connsiteX33" fmla="*/ 9235882 w 10893693"/>
              <a:gd name="connsiteY33" fmla="*/ 6492528 h 6755555"/>
              <a:gd name="connsiteX34" fmla="*/ 9134584 w 10893693"/>
              <a:gd name="connsiteY34" fmla="*/ 6485779 h 6755555"/>
              <a:gd name="connsiteX35" fmla="*/ 9119105 w 10893693"/>
              <a:gd name="connsiteY35" fmla="*/ 6479877 h 6755555"/>
              <a:gd name="connsiteX36" fmla="*/ 9019561 w 10893693"/>
              <a:gd name="connsiteY36" fmla="*/ 6467612 h 6755555"/>
              <a:gd name="connsiteX37" fmla="*/ 8967532 w 10893693"/>
              <a:gd name="connsiteY37" fmla="*/ 6466995 h 6755555"/>
              <a:gd name="connsiteX38" fmla="*/ 8961959 w 10893693"/>
              <a:gd name="connsiteY38" fmla="*/ 6473078 h 6755555"/>
              <a:gd name="connsiteX39" fmla="*/ 8946570 w 10893693"/>
              <a:gd name="connsiteY39" fmla="*/ 6472061 h 6755555"/>
              <a:gd name="connsiteX40" fmla="*/ 8942476 w 10893693"/>
              <a:gd name="connsiteY40" fmla="*/ 6473079 h 6755555"/>
              <a:gd name="connsiteX41" fmla="*/ 8919011 w 10893693"/>
              <a:gd name="connsiteY41" fmla="*/ 6477631 h 6755555"/>
              <a:gd name="connsiteX42" fmla="*/ 8914244 w 10893693"/>
              <a:gd name="connsiteY42" fmla="*/ 6466615 h 6755555"/>
              <a:gd name="connsiteX43" fmla="*/ 8907231 w 10893693"/>
              <a:gd name="connsiteY43" fmla="*/ 6465273 h 6755555"/>
              <a:gd name="connsiteX44" fmla="*/ 8652404 w 10893693"/>
              <a:gd name="connsiteY44" fmla="*/ 6474172 h 6755555"/>
              <a:gd name="connsiteX45" fmla="*/ 8630917 w 10893693"/>
              <a:gd name="connsiteY45" fmla="*/ 6485184 h 6755555"/>
              <a:gd name="connsiteX46" fmla="*/ 8563133 w 10893693"/>
              <a:gd name="connsiteY46" fmla="*/ 6495164 h 6755555"/>
              <a:gd name="connsiteX47" fmla="*/ 8517434 w 10893693"/>
              <a:gd name="connsiteY47" fmla="*/ 6498235 h 6755555"/>
              <a:gd name="connsiteX48" fmla="*/ 8510786 w 10893693"/>
              <a:gd name="connsiteY48" fmla="*/ 6498175 h 6755555"/>
              <a:gd name="connsiteX49" fmla="*/ 8455538 w 10893693"/>
              <a:gd name="connsiteY49" fmla="*/ 6489683 h 6755555"/>
              <a:gd name="connsiteX50" fmla="*/ 8450606 w 10893693"/>
              <a:gd name="connsiteY50" fmla="*/ 6495103 h 6755555"/>
              <a:gd name="connsiteX51" fmla="*/ 8433595 w 10893693"/>
              <a:gd name="connsiteY51" fmla="*/ 6501047 h 6755555"/>
              <a:gd name="connsiteX52" fmla="*/ 8418641 w 10893693"/>
              <a:gd name="connsiteY52" fmla="*/ 6495307 h 6755555"/>
              <a:gd name="connsiteX53" fmla="*/ 8349251 w 10893693"/>
              <a:gd name="connsiteY53" fmla="*/ 6486564 h 6755555"/>
              <a:gd name="connsiteX54" fmla="*/ 8331473 w 10893693"/>
              <a:gd name="connsiteY54" fmla="*/ 6485379 h 6755555"/>
              <a:gd name="connsiteX55" fmla="*/ 7591379 w 10893693"/>
              <a:gd name="connsiteY55" fmla="*/ 6511223 h 6755555"/>
              <a:gd name="connsiteX56" fmla="*/ 6951600 w 10893693"/>
              <a:gd name="connsiteY56" fmla="*/ 6533565 h 6755555"/>
              <a:gd name="connsiteX57" fmla="*/ 6530201 w 10893693"/>
              <a:gd name="connsiteY57" fmla="*/ 6548280 h 6755555"/>
              <a:gd name="connsiteX58" fmla="*/ 6496533 w 10893693"/>
              <a:gd name="connsiteY58" fmla="*/ 6549637 h 6755555"/>
              <a:gd name="connsiteX59" fmla="*/ 6291907 w 10893693"/>
              <a:gd name="connsiteY59" fmla="*/ 6556869 h 6755555"/>
              <a:gd name="connsiteX60" fmla="*/ 6290481 w 10893693"/>
              <a:gd name="connsiteY60" fmla="*/ 6556652 h 6755555"/>
              <a:gd name="connsiteX61" fmla="*/ 3925498 w 10893693"/>
              <a:gd name="connsiteY61" fmla="*/ 6639239 h 6755555"/>
              <a:gd name="connsiteX62" fmla="*/ 594626 w 10893693"/>
              <a:gd name="connsiteY62" fmla="*/ 6755555 h 6755555"/>
              <a:gd name="connsiteX63" fmla="*/ 0 w 10893693"/>
              <a:gd name="connsiteY63" fmla="*/ 6755555 h 6755555"/>
              <a:gd name="connsiteX64" fmla="*/ 0 w 10893693"/>
              <a:gd name="connsiteY64" fmla="*/ 380571 h 6755555"/>
              <a:gd name="connsiteX65" fmla="*/ 1452809 w 10893693"/>
              <a:gd name="connsiteY65" fmla="*/ 329838 h 6755555"/>
              <a:gd name="connsiteX66" fmla="*/ 1506187 w 10893693"/>
              <a:gd name="connsiteY66" fmla="*/ 316535 h 6755555"/>
              <a:gd name="connsiteX67" fmla="*/ 1561901 w 10893693"/>
              <a:gd name="connsiteY67" fmla="*/ 326028 h 6755555"/>
              <a:gd name="connsiteX68" fmla="*/ 2299038 w 10893693"/>
              <a:gd name="connsiteY68" fmla="*/ 300287 h 6755555"/>
              <a:gd name="connsiteX69" fmla="*/ 2396883 w 10893693"/>
              <a:gd name="connsiteY69" fmla="*/ 296870 h 6755555"/>
              <a:gd name="connsiteX70" fmla="*/ 2451108 w 10893693"/>
              <a:gd name="connsiteY70" fmla="*/ 282785 h 6755555"/>
              <a:gd name="connsiteX71" fmla="*/ 2506496 w 10893693"/>
              <a:gd name="connsiteY71" fmla="*/ 266879 h 6755555"/>
              <a:gd name="connsiteX72" fmla="*/ 2560131 w 10893693"/>
              <a:gd name="connsiteY72" fmla="*/ 258982 h 6755555"/>
              <a:gd name="connsiteX73" fmla="*/ 2601549 w 10893693"/>
              <a:gd name="connsiteY73" fmla="*/ 256600 h 6755555"/>
              <a:gd name="connsiteX74" fmla="*/ 2645263 w 10893693"/>
              <a:gd name="connsiteY74" fmla="*/ 263320 h 6755555"/>
              <a:gd name="connsiteX75" fmla="*/ 2674459 w 10893693"/>
              <a:gd name="connsiteY75" fmla="*/ 258870 h 6755555"/>
              <a:gd name="connsiteX76" fmla="*/ 2729362 w 10893693"/>
              <a:gd name="connsiteY76" fmla="*/ 265788 h 6755555"/>
              <a:gd name="connsiteX77" fmla="*/ 2809515 w 10893693"/>
              <a:gd name="connsiteY77" fmla="*/ 271129 h 6755555"/>
              <a:gd name="connsiteX78" fmla="*/ 2864794 w 10893693"/>
              <a:gd name="connsiteY78" fmla="*/ 277874 h 6755555"/>
              <a:gd name="connsiteX79" fmla="*/ 2875489 w 10893693"/>
              <a:gd name="connsiteY79" fmla="*/ 280157 h 6755555"/>
              <a:gd name="connsiteX80" fmla="*/ 3235239 w 10893693"/>
              <a:gd name="connsiteY80" fmla="*/ 267594 h 6755555"/>
              <a:gd name="connsiteX81" fmla="*/ 3261673 w 10893693"/>
              <a:gd name="connsiteY81" fmla="*/ 263702 h 6755555"/>
              <a:gd name="connsiteX82" fmla="*/ 3351308 w 10893693"/>
              <a:gd name="connsiteY82" fmla="*/ 263541 h 6755555"/>
              <a:gd name="connsiteX83" fmla="*/ 3364169 w 10893693"/>
              <a:gd name="connsiteY83" fmla="*/ 259048 h 6755555"/>
              <a:gd name="connsiteX84" fmla="*/ 3451842 w 10893693"/>
              <a:gd name="connsiteY84" fmla="*/ 260030 h 6755555"/>
              <a:gd name="connsiteX85" fmla="*/ 3547627 w 10893693"/>
              <a:gd name="connsiteY85" fmla="*/ 253250 h 6755555"/>
              <a:gd name="connsiteX86" fmla="*/ 3554466 w 10893693"/>
              <a:gd name="connsiteY86" fmla="*/ 243778 h 6755555"/>
              <a:gd name="connsiteX87" fmla="*/ 3575470 w 10893693"/>
              <a:gd name="connsiteY87" fmla="*/ 242235 h 6755555"/>
              <a:gd name="connsiteX88" fmla="*/ 3608588 w 10893693"/>
              <a:gd name="connsiteY88" fmla="*/ 241254 h 6755555"/>
              <a:gd name="connsiteX89" fmla="*/ 3683096 w 10893693"/>
              <a:gd name="connsiteY89" fmla="*/ 248342 h 67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893693" h="6755555">
                <a:moveTo>
                  <a:pt x="10630610" y="0"/>
                </a:moveTo>
                <a:cubicBezTo>
                  <a:pt x="10651926" y="8384"/>
                  <a:pt x="10655395" y="10774"/>
                  <a:pt x="10668134" y="26076"/>
                </a:cubicBezTo>
                <a:lnTo>
                  <a:pt x="10673648" y="48511"/>
                </a:lnTo>
                <a:cubicBezTo>
                  <a:pt x="10691007" y="545437"/>
                  <a:pt x="10758108" y="2466292"/>
                  <a:pt x="10777457" y="3020201"/>
                </a:cubicBezTo>
                <a:lnTo>
                  <a:pt x="10789741" y="3371964"/>
                </a:lnTo>
                <a:lnTo>
                  <a:pt x="10893511" y="6343558"/>
                </a:lnTo>
                <a:cubicBezTo>
                  <a:pt x="10893511" y="6343560"/>
                  <a:pt x="10893510" y="6343561"/>
                  <a:pt x="10893509" y="6343564"/>
                </a:cubicBezTo>
                <a:cubicBezTo>
                  <a:pt x="10893570" y="6345292"/>
                  <a:pt x="10893631" y="6347021"/>
                  <a:pt x="10893693" y="6348750"/>
                </a:cubicBezTo>
                <a:lnTo>
                  <a:pt x="10885509" y="6362833"/>
                </a:lnTo>
                <a:lnTo>
                  <a:pt x="10878934" y="6378669"/>
                </a:lnTo>
                <a:lnTo>
                  <a:pt x="10873388" y="6383691"/>
                </a:lnTo>
                <a:lnTo>
                  <a:pt x="10867692" y="6393492"/>
                </a:lnTo>
                <a:lnTo>
                  <a:pt x="10859069" y="6393788"/>
                </a:lnTo>
                <a:lnTo>
                  <a:pt x="10848783" y="6397472"/>
                </a:lnTo>
                <a:lnTo>
                  <a:pt x="10822984" y="6398373"/>
                </a:lnTo>
                <a:lnTo>
                  <a:pt x="10822470" y="6399587"/>
                </a:lnTo>
                <a:cubicBezTo>
                  <a:pt x="10821382" y="6414234"/>
                  <a:pt x="10840215" y="6426353"/>
                  <a:pt x="10781763" y="6428394"/>
                </a:cubicBezTo>
                <a:lnTo>
                  <a:pt x="10701250" y="6402624"/>
                </a:lnTo>
                <a:lnTo>
                  <a:pt x="9915395" y="6430067"/>
                </a:lnTo>
                <a:lnTo>
                  <a:pt x="9901868" y="6434753"/>
                </a:lnTo>
                <a:cubicBezTo>
                  <a:pt x="9894599" y="6436762"/>
                  <a:pt x="9884577" y="6438741"/>
                  <a:pt x="9869353" y="6440121"/>
                </a:cubicBezTo>
                <a:cubicBezTo>
                  <a:pt x="9830959" y="6427403"/>
                  <a:pt x="9782942" y="6463019"/>
                  <a:pt x="9735178" y="6445781"/>
                </a:cubicBezTo>
                <a:cubicBezTo>
                  <a:pt x="9717816" y="6441809"/>
                  <a:pt x="9665310" y="6444001"/>
                  <a:pt x="9656142" y="6453237"/>
                </a:cubicBezTo>
                <a:cubicBezTo>
                  <a:pt x="9645351" y="6455512"/>
                  <a:pt x="9632297" y="6452745"/>
                  <a:pt x="9628066" y="6462464"/>
                </a:cubicBezTo>
                <a:cubicBezTo>
                  <a:pt x="9620702" y="6474228"/>
                  <a:pt x="9580917" y="6457640"/>
                  <a:pt x="9587546" y="6471047"/>
                </a:cubicBezTo>
                <a:cubicBezTo>
                  <a:pt x="9559332" y="6459713"/>
                  <a:pt x="9539850" y="6484484"/>
                  <a:pt x="9517545" y="6491149"/>
                </a:cubicBezTo>
                <a:lnTo>
                  <a:pt x="9449762" y="6501129"/>
                </a:lnTo>
                <a:lnTo>
                  <a:pt x="9404062" y="6504200"/>
                </a:lnTo>
                <a:lnTo>
                  <a:pt x="9397416" y="6504140"/>
                </a:lnTo>
                <a:lnTo>
                  <a:pt x="9342167" y="6495649"/>
                </a:lnTo>
                <a:cubicBezTo>
                  <a:pt x="9340955" y="6497594"/>
                  <a:pt x="9339295" y="6499420"/>
                  <a:pt x="9337235" y="6501068"/>
                </a:cubicBezTo>
                <a:lnTo>
                  <a:pt x="9320225" y="6507013"/>
                </a:lnTo>
                <a:lnTo>
                  <a:pt x="9305269" y="6501271"/>
                </a:lnTo>
                <a:lnTo>
                  <a:pt x="9235882" y="6492528"/>
                </a:lnTo>
                <a:lnTo>
                  <a:pt x="9134584" y="6485779"/>
                </a:lnTo>
                <a:lnTo>
                  <a:pt x="9119105" y="6479877"/>
                </a:lnTo>
                <a:cubicBezTo>
                  <a:pt x="9084044" y="6474029"/>
                  <a:pt x="9042315" y="6482819"/>
                  <a:pt x="9019561" y="6467612"/>
                </a:cubicBezTo>
                <a:lnTo>
                  <a:pt x="8967532" y="6466995"/>
                </a:lnTo>
                <a:lnTo>
                  <a:pt x="8961959" y="6473078"/>
                </a:lnTo>
                <a:lnTo>
                  <a:pt x="8946570" y="6472061"/>
                </a:lnTo>
                <a:lnTo>
                  <a:pt x="8942476" y="6473079"/>
                </a:lnTo>
                <a:cubicBezTo>
                  <a:pt x="8934664" y="6475054"/>
                  <a:pt x="8926906" y="6476798"/>
                  <a:pt x="8919011" y="6477631"/>
                </a:cubicBezTo>
                <a:cubicBezTo>
                  <a:pt x="8919652" y="6472050"/>
                  <a:pt x="8917713" y="6468637"/>
                  <a:pt x="8914244" y="6466615"/>
                </a:cubicBezTo>
                <a:lnTo>
                  <a:pt x="8907231" y="6465273"/>
                </a:lnTo>
                <a:lnTo>
                  <a:pt x="8652404" y="6474172"/>
                </a:lnTo>
                <a:lnTo>
                  <a:pt x="8630917" y="6485184"/>
                </a:lnTo>
                <a:lnTo>
                  <a:pt x="8563133" y="6495164"/>
                </a:lnTo>
                <a:lnTo>
                  <a:pt x="8517434" y="6498235"/>
                </a:lnTo>
                <a:lnTo>
                  <a:pt x="8510786" y="6498175"/>
                </a:lnTo>
                <a:lnTo>
                  <a:pt x="8455538" y="6489683"/>
                </a:lnTo>
                <a:cubicBezTo>
                  <a:pt x="8454325" y="6491627"/>
                  <a:pt x="8452665" y="6493456"/>
                  <a:pt x="8450606" y="6495103"/>
                </a:cubicBezTo>
                <a:lnTo>
                  <a:pt x="8433595" y="6501047"/>
                </a:lnTo>
                <a:lnTo>
                  <a:pt x="8418641" y="6495307"/>
                </a:lnTo>
                <a:lnTo>
                  <a:pt x="8349251" y="6486564"/>
                </a:lnTo>
                <a:lnTo>
                  <a:pt x="8331473" y="6485379"/>
                </a:lnTo>
                <a:lnTo>
                  <a:pt x="7591379" y="6511223"/>
                </a:lnTo>
                <a:lnTo>
                  <a:pt x="6951600" y="6533565"/>
                </a:lnTo>
                <a:lnTo>
                  <a:pt x="6530201" y="6548280"/>
                </a:lnTo>
                <a:lnTo>
                  <a:pt x="6496533" y="6549637"/>
                </a:lnTo>
                <a:cubicBezTo>
                  <a:pt x="6504288" y="6557648"/>
                  <a:pt x="6348376" y="6561713"/>
                  <a:pt x="6291907" y="6556869"/>
                </a:cubicBezTo>
                <a:lnTo>
                  <a:pt x="6290481" y="6556652"/>
                </a:lnTo>
                <a:lnTo>
                  <a:pt x="3925498" y="6639239"/>
                </a:lnTo>
                <a:lnTo>
                  <a:pt x="594626" y="6755555"/>
                </a:lnTo>
                <a:lnTo>
                  <a:pt x="0" y="6755555"/>
                </a:lnTo>
                <a:lnTo>
                  <a:pt x="0" y="380571"/>
                </a:lnTo>
                <a:lnTo>
                  <a:pt x="1452809" y="329838"/>
                </a:lnTo>
                <a:lnTo>
                  <a:pt x="1506187" y="316535"/>
                </a:lnTo>
                <a:cubicBezTo>
                  <a:pt x="1536387" y="315984"/>
                  <a:pt x="1543330" y="322864"/>
                  <a:pt x="1561901" y="326028"/>
                </a:cubicBezTo>
                <a:lnTo>
                  <a:pt x="2299038" y="300287"/>
                </a:lnTo>
                <a:lnTo>
                  <a:pt x="2396883" y="296870"/>
                </a:lnTo>
                <a:lnTo>
                  <a:pt x="2451108" y="282785"/>
                </a:lnTo>
                <a:cubicBezTo>
                  <a:pt x="2473433" y="291753"/>
                  <a:pt x="2488849" y="272153"/>
                  <a:pt x="2506496" y="266879"/>
                </a:cubicBezTo>
                <a:lnTo>
                  <a:pt x="2560131" y="258982"/>
                </a:lnTo>
                <a:lnTo>
                  <a:pt x="2601549" y="256600"/>
                </a:lnTo>
                <a:lnTo>
                  <a:pt x="2645263" y="263320"/>
                </a:lnTo>
                <a:cubicBezTo>
                  <a:pt x="2657416" y="263698"/>
                  <a:pt x="2660443" y="258459"/>
                  <a:pt x="2674459" y="258870"/>
                </a:cubicBezTo>
                <a:lnTo>
                  <a:pt x="2729362" y="265788"/>
                </a:lnTo>
                <a:lnTo>
                  <a:pt x="2809515" y="271129"/>
                </a:lnTo>
                <a:lnTo>
                  <a:pt x="2864794" y="277874"/>
                </a:lnTo>
                <a:lnTo>
                  <a:pt x="2875489" y="280157"/>
                </a:lnTo>
                <a:lnTo>
                  <a:pt x="3235239" y="267594"/>
                </a:lnTo>
                <a:lnTo>
                  <a:pt x="3261673" y="263702"/>
                </a:lnTo>
                <a:lnTo>
                  <a:pt x="3351308" y="263541"/>
                </a:lnTo>
                <a:lnTo>
                  <a:pt x="3364169" y="259048"/>
                </a:lnTo>
                <a:lnTo>
                  <a:pt x="3451842" y="260030"/>
                </a:lnTo>
                <a:cubicBezTo>
                  <a:pt x="3480809" y="258447"/>
                  <a:pt x="3531069" y="257595"/>
                  <a:pt x="3547627" y="253250"/>
                </a:cubicBezTo>
                <a:lnTo>
                  <a:pt x="3554466" y="243778"/>
                </a:lnTo>
                <a:lnTo>
                  <a:pt x="3575470" y="242235"/>
                </a:lnTo>
                <a:cubicBezTo>
                  <a:pt x="3577033" y="242887"/>
                  <a:pt x="3607335" y="241239"/>
                  <a:pt x="3608588" y="241254"/>
                </a:cubicBezTo>
                <a:lnTo>
                  <a:pt x="3683096" y="248342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6C0F918-88E2-5C9F-5E05-A2EC03D243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AACEFD6-2C2F-4551-AB4D-7C100BC05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0 w 12192000"/>
              <a:gd name="connsiteY5" fmla="*/ 0 h 6858000"/>
              <a:gd name="connsiteX6" fmla="*/ 9021891 w 12192000"/>
              <a:gd name="connsiteY6" fmla="*/ 0 h 6858000"/>
              <a:gd name="connsiteX7" fmla="*/ 0 w 12192000"/>
              <a:gd name="connsiteY7" fmla="*/ 314050 h 6858000"/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10836355 w 12192000"/>
              <a:gd name="connsiteY5" fmla="*/ 0 h 6858000"/>
              <a:gd name="connsiteX6" fmla="*/ 0 w 12192000"/>
              <a:gd name="connsiteY6" fmla="*/ 0 h 6858000"/>
              <a:gd name="connsiteX7" fmla="*/ 9021891 w 12192000"/>
              <a:gd name="connsiteY7" fmla="*/ 0 h 6858000"/>
              <a:gd name="connsiteX8" fmla="*/ 0 w 12192000"/>
              <a:gd name="connsiteY8" fmla="*/ 345581 h 6858000"/>
              <a:gd name="connsiteX9" fmla="*/ 0 w 12192000"/>
              <a:gd name="connsiteY9" fmla="*/ 0 h 6858000"/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10836355 w 12192000"/>
              <a:gd name="connsiteY5" fmla="*/ 0 h 6858000"/>
              <a:gd name="connsiteX6" fmla="*/ 0 w 12192000"/>
              <a:gd name="connsiteY6" fmla="*/ 0 h 6858000"/>
              <a:gd name="connsiteX7" fmla="*/ 9305670 w 12192000"/>
              <a:gd name="connsiteY7" fmla="*/ 10511 h 6858000"/>
              <a:gd name="connsiteX8" fmla="*/ 0 w 12192000"/>
              <a:gd name="connsiteY8" fmla="*/ 345581 h 6858000"/>
              <a:gd name="connsiteX9" fmla="*/ 0 w 12192000"/>
              <a:gd name="connsiteY9" fmla="*/ 0 h 6858000"/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10836355 w 12192000"/>
              <a:gd name="connsiteY5" fmla="*/ 0 h 6858000"/>
              <a:gd name="connsiteX6" fmla="*/ 0 w 12192000"/>
              <a:gd name="connsiteY6" fmla="*/ 0 h 6858000"/>
              <a:gd name="connsiteX7" fmla="*/ 9358221 w 12192000"/>
              <a:gd name="connsiteY7" fmla="*/ 1 h 6858000"/>
              <a:gd name="connsiteX8" fmla="*/ 0 w 12192000"/>
              <a:gd name="connsiteY8" fmla="*/ 345581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083635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919807" y="6858000"/>
                </a:lnTo>
                <a:lnTo>
                  <a:pt x="11069107" y="6643945"/>
                </a:lnTo>
                <a:lnTo>
                  <a:pt x="10836355" y="0"/>
                </a:lnTo>
                <a:close/>
                <a:moveTo>
                  <a:pt x="0" y="0"/>
                </a:moveTo>
                <a:lnTo>
                  <a:pt x="9358221" y="1"/>
                </a:lnTo>
                <a:lnTo>
                  <a:pt x="0" y="3455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C17482E3-DB96-408A-B664-A90257AFF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10" y="0"/>
            <a:ext cx="11082028" cy="6858000"/>
          </a:xfrm>
          <a:custGeom>
            <a:avLst/>
            <a:gdLst>
              <a:gd name="connsiteX0" fmla="*/ 9022009 w 11071518"/>
              <a:gd name="connsiteY0" fmla="*/ 0 h 6858000"/>
              <a:gd name="connsiteX1" fmla="*/ 10838505 w 11071518"/>
              <a:gd name="connsiteY1" fmla="*/ 0 h 6858000"/>
              <a:gd name="connsiteX2" fmla="*/ 11071518 w 11071518"/>
              <a:gd name="connsiteY2" fmla="*/ 6643945 h 6858000"/>
              <a:gd name="connsiteX3" fmla="*/ 4915330 w 11071518"/>
              <a:gd name="connsiteY3" fmla="*/ 6858000 h 6858000"/>
              <a:gd name="connsiteX4" fmla="*/ 550676 w 11071518"/>
              <a:gd name="connsiteY4" fmla="*/ 6858000 h 6858000"/>
              <a:gd name="connsiteX5" fmla="*/ 3897203 w 11071518"/>
              <a:gd name="connsiteY5" fmla="*/ 6741639 h 6858000"/>
              <a:gd name="connsiteX6" fmla="*/ 6273168 w 11071518"/>
              <a:gd name="connsiteY6" fmla="*/ 6659025 h 6858000"/>
              <a:gd name="connsiteX7" fmla="*/ 6274601 w 11071518"/>
              <a:gd name="connsiteY7" fmla="*/ 6659242 h 6858000"/>
              <a:gd name="connsiteX8" fmla="*/ 6480177 w 11071518"/>
              <a:gd name="connsiteY8" fmla="*/ 6652008 h 6858000"/>
              <a:gd name="connsiteX9" fmla="*/ 6514001 w 11071518"/>
              <a:gd name="connsiteY9" fmla="*/ 6650651 h 6858000"/>
              <a:gd name="connsiteX10" fmla="*/ 6937357 w 11071518"/>
              <a:gd name="connsiteY10" fmla="*/ 6635931 h 6858000"/>
              <a:gd name="connsiteX11" fmla="*/ 7580107 w 11071518"/>
              <a:gd name="connsiteY11" fmla="*/ 6613582 h 6858000"/>
              <a:gd name="connsiteX12" fmla="*/ 8323639 w 11071518"/>
              <a:gd name="connsiteY12" fmla="*/ 6587729 h 6858000"/>
              <a:gd name="connsiteX13" fmla="*/ 8341498 w 11071518"/>
              <a:gd name="connsiteY13" fmla="*/ 6588914 h 6858000"/>
              <a:gd name="connsiteX14" fmla="*/ 8411211 w 11071518"/>
              <a:gd name="connsiteY14" fmla="*/ 6597655 h 6858000"/>
              <a:gd name="connsiteX15" fmla="*/ 8426233 w 11071518"/>
              <a:gd name="connsiteY15" fmla="*/ 6603395 h 6858000"/>
              <a:gd name="connsiteX16" fmla="*/ 8443324 w 11071518"/>
              <a:gd name="connsiteY16" fmla="*/ 6597451 h 6858000"/>
              <a:gd name="connsiteX17" fmla="*/ 8448278 w 11071518"/>
              <a:gd name="connsiteY17" fmla="*/ 6592032 h 6858000"/>
              <a:gd name="connsiteX18" fmla="*/ 8503784 w 11071518"/>
              <a:gd name="connsiteY18" fmla="*/ 6600522 h 6858000"/>
              <a:gd name="connsiteX19" fmla="*/ 8510462 w 11071518"/>
              <a:gd name="connsiteY19" fmla="*/ 6600583 h 6858000"/>
              <a:gd name="connsiteX20" fmla="*/ 8556373 w 11071518"/>
              <a:gd name="connsiteY20" fmla="*/ 6597512 h 6858000"/>
              <a:gd name="connsiteX21" fmla="*/ 8624472 w 11071518"/>
              <a:gd name="connsiteY21" fmla="*/ 6587530 h 6858000"/>
              <a:gd name="connsiteX22" fmla="*/ 8646060 w 11071518"/>
              <a:gd name="connsiteY22" fmla="*/ 6576518 h 6858000"/>
              <a:gd name="connsiteX23" fmla="*/ 8902070 w 11071518"/>
              <a:gd name="connsiteY23" fmla="*/ 6567616 h 6858000"/>
              <a:gd name="connsiteX24" fmla="*/ 8909116 w 11071518"/>
              <a:gd name="connsiteY24" fmla="*/ 6568959 h 6858000"/>
              <a:gd name="connsiteX25" fmla="*/ 8913903 w 11071518"/>
              <a:gd name="connsiteY25" fmla="*/ 6579974 h 6858000"/>
              <a:gd name="connsiteX26" fmla="*/ 8937479 w 11071518"/>
              <a:gd name="connsiteY26" fmla="*/ 6575422 h 6858000"/>
              <a:gd name="connsiteX27" fmla="*/ 8941591 w 11071518"/>
              <a:gd name="connsiteY27" fmla="*/ 6574404 h 6858000"/>
              <a:gd name="connsiteX28" fmla="*/ 8957052 w 11071518"/>
              <a:gd name="connsiteY28" fmla="*/ 6575420 h 6858000"/>
              <a:gd name="connsiteX29" fmla="*/ 8962651 w 11071518"/>
              <a:gd name="connsiteY29" fmla="*/ 6569338 h 6858000"/>
              <a:gd name="connsiteX30" fmla="*/ 9014921 w 11071518"/>
              <a:gd name="connsiteY30" fmla="*/ 6569954 h 6858000"/>
              <a:gd name="connsiteX31" fmla="*/ 9114927 w 11071518"/>
              <a:gd name="connsiteY31" fmla="*/ 6582218 h 6858000"/>
              <a:gd name="connsiteX32" fmla="*/ 9130478 w 11071518"/>
              <a:gd name="connsiteY32" fmla="*/ 6588119 h 6858000"/>
              <a:gd name="connsiteX33" fmla="*/ 9232246 w 11071518"/>
              <a:gd name="connsiteY33" fmla="*/ 6594867 h 6858000"/>
              <a:gd name="connsiteX34" fmla="*/ 9301956 w 11071518"/>
              <a:gd name="connsiteY34" fmla="*/ 6603609 h 6858000"/>
              <a:gd name="connsiteX35" fmla="*/ 9316981 w 11071518"/>
              <a:gd name="connsiteY35" fmla="*/ 6609351 h 6858000"/>
              <a:gd name="connsiteX36" fmla="*/ 9334070 w 11071518"/>
              <a:gd name="connsiteY36" fmla="*/ 6603406 h 6858000"/>
              <a:gd name="connsiteX37" fmla="*/ 9339025 w 11071518"/>
              <a:gd name="connsiteY37" fmla="*/ 6597986 h 6858000"/>
              <a:gd name="connsiteX38" fmla="*/ 9394530 w 11071518"/>
              <a:gd name="connsiteY38" fmla="*/ 6606476 h 6858000"/>
              <a:gd name="connsiteX39" fmla="*/ 9401208 w 11071518"/>
              <a:gd name="connsiteY39" fmla="*/ 6606536 h 6858000"/>
              <a:gd name="connsiteX40" fmla="*/ 9447120 w 11071518"/>
              <a:gd name="connsiteY40" fmla="*/ 6603465 h 6858000"/>
              <a:gd name="connsiteX41" fmla="*/ 9515217 w 11071518"/>
              <a:gd name="connsiteY41" fmla="*/ 6593485 h 6858000"/>
              <a:gd name="connsiteX42" fmla="*/ 9585545 w 11071518"/>
              <a:gd name="connsiteY42" fmla="*/ 6573382 h 6858000"/>
              <a:gd name="connsiteX43" fmla="*/ 9626252 w 11071518"/>
              <a:gd name="connsiteY43" fmla="*/ 6564799 h 6858000"/>
              <a:gd name="connsiteX44" fmla="*/ 9654458 w 11071518"/>
              <a:gd name="connsiteY44" fmla="*/ 6555572 h 6858000"/>
              <a:gd name="connsiteX45" fmla="*/ 9733862 w 11071518"/>
              <a:gd name="connsiteY45" fmla="*/ 6548115 h 6858000"/>
              <a:gd name="connsiteX46" fmla="*/ 9868660 w 11071518"/>
              <a:gd name="connsiteY46" fmla="*/ 6542453 h 6858000"/>
              <a:gd name="connsiteX47" fmla="*/ 9901326 w 11071518"/>
              <a:gd name="connsiteY47" fmla="*/ 6537085 h 6858000"/>
              <a:gd name="connsiteX48" fmla="*/ 9914915 w 11071518"/>
              <a:gd name="connsiteY48" fmla="*/ 6532399 h 6858000"/>
              <a:gd name="connsiteX49" fmla="*/ 10704420 w 11071518"/>
              <a:gd name="connsiteY49" fmla="*/ 6504947 h 6858000"/>
              <a:gd name="connsiteX50" fmla="*/ 10785306 w 11071518"/>
              <a:gd name="connsiteY50" fmla="*/ 6530715 h 6858000"/>
              <a:gd name="connsiteX51" fmla="*/ 10826202 w 11071518"/>
              <a:gd name="connsiteY51" fmla="*/ 6501908 h 6858000"/>
              <a:gd name="connsiteX52" fmla="*/ 10826718 w 11071518"/>
              <a:gd name="connsiteY52" fmla="*/ 6500695 h 6858000"/>
              <a:gd name="connsiteX53" fmla="*/ 10852639 w 11071518"/>
              <a:gd name="connsiteY53" fmla="*/ 6499793 h 6858000"/>
              <a:gd name="connsiteX54" fmla="*/ 10862972 w 11071518"/>
              <a:gd name="connsiteY54" fmla="*/ 6496108 h 6858000"/>
              <a:gd name="connsiteX55" fmla="*/ 10871635 w 11071518"/>
              <a:gd name="connsiteY55" fmla="*/ 6495813 h 6858000"/>
              <a:gd name="connsiteX56" fmla="*/ 10877358 w 11071518"/>
              <a:gd name="connsiteY56" fmla="*/ 6486012 h 6858000"/>
              <a:gd name="connsiteX57" fmla="*/ 10882930 w 11071518"/>
              <a:gd name="connsiteY57" fmla="*/ 6480990 h 6858000"/>
              <a:gd name="connsiteX58" fmla="*/ 10889535 w 11071518"/>
              <a:gd name="connsiteY58" fmla="*/ 6465155 h 6858000"/>
              <a:gd name="connsiteX59" fmla="*/ 10897758 w 11071518"/>
              <a:gd name="connsiteY59" fmla="*/ 6451071 h 6858000"/>
              <a:gd name="connsiteX60" fmla="*/ 10897572 w 11071518"/>
              <a:gd name="connsiteY60" fmla="*/ 6445885 h 6858000"/>
              <a:gd name="connsiteX61" fmla="*/ 10897575 w 11071518"/>
              <a:gd name="connsiteY61" fmla="*/ 6445880 h 6858000"/>
              <a:gd name="connsiteX62" fmla="*/ 10793359 w 11071518"/>
              <a:gd name="connsiteY62" fmla="*/ 3474344 h 6858000"/>
              <a:gd name="connsiteX63" fmla="*/ 10781022 w 11071518"/>
              <a:gd name="connsiteY63" fmla="*/ 3122587 h 6858000"/>
              <a:gd name="connsiteX64" fmla="*/ 10676767 w 11071518"/>
              <a:gd name="connsiteY64" fmla="*/ 150955 h 6858000"/>
              <a:gd name="connsiteX65" fmla="*/ 10671228 w 11071518"/>
              <a:gd name="connsiteY65" fmla="*/ 128521 h 6858000"/>
              <a:gd name="connsiteX66" fmla="*/ 10633529 w 11071518"/>
              <a:gd name="connsiteY66" fmla="*/ 102446 h 6858000"/>
              <a:gd name="connsiteX67" fmla="*/ 3653752 w 11071518"/>
              <a:gd name="connsiteY67" fmla="*/ 350867 h 6858000"/>
              <a:gd name="connsiteX68" fmla="*/ 3578899 w 11071518"/>
              <a:gd name="connsiteY68" fmla="*/ 343780 h 6858000"/>
              <a:gd name="connsiteX69" fmla="*/ 3545627 w 11071518"/>
              <a:gd name="connsiteY69" fmla="*/ 344761 h 6858000"/>
              <a:gd name="connsiteX70" fmla="*/ 3524525 w 11071518"/>
              <a:gd name="connsiteY70" fmla="*/ 346304 h 6858000"/>
              <a:gd name="connsiteX71" fmla="*/ 3517654 w 11071518"/>
              <a:gd name="connsiteY71" fmla="*/ 355777 h 6858000"/>
              <a:gd name="connsiteX72" fmla="*/ 3421424 w 11071518"/>
              <a:gd name="connsiteY72" fmla="*/ 362558 h 6858000"/>
              <a:gd name="connsiteX73" fmla="*/ 3333345 w 11071518"/>
              <a:gd name="connsiteY73" fmla="*/ 361576 h 6858000"/>
              <a:gd name="connsiteX74" fmla="*/ 3320423 w 11071518"/>
              <a:gd name="connsiteY74" fmla="*/ 366070 h 6858000"/>
              <a:gd name="connsiteX75" fmla="*/ 3230372 w 11071518"/>
              <a:gd name="connsiteY75" fmla="*/ 366232 h 6858000"/>
              <a:gd name="connsiteX76" fmla="*/ 3203815 w 11071518"/>
              <a:gd name="connsiteY76" fmla="*/ 370124 h 6858000"/>
              <a:gd name="connsiteX77" fmla="*/ 2842395 w 11071518"/>
              <a:gd name="connsiteY77" fmla="*/ 382691 h 6858000"/>
              <a:gd name="connsiteX78" fmla="*/ 2831651 w 11071518"/>
              <a:gd name="connsiteY78" fmla="*/ 380409 h 6858000"/>
              <a:gd name="connsiteX79" fmla="*/ 2776114 w 11071518"/>
              <a:gd name="connsiteY79" fmla="*/ 373664 h 6858000"/>
              <a:gd name="connsiteX80" fmla="*/ 2695590 w 11071518"/>
              <a:gd name="connsiteY80" fmla="*/ 368325 h 6858000"/>
              <a:gd name="connsiteX81" fmla="*/ 2640431 w 11071518"/>
              <a:gd name="connsiteY81" fmla="*/ 361407 h 6858000"/>
              <a:gd name="connsiteX82" fmla="*/ 2611100 w 11071518"/>
              <a:gd name="connsiteY82" fmla="*/ 365857 h 6858000"/>
              <a:gd name="connsiteX83" fmla="*/ 2567183 w 11071518"/>
              <a:gd name="connsiteY83" fmla="*/ 359138 h 6858000"/>
              <a:gd name="connsiteX84" fmla="*/ 2525572 w 11071518"/>
              <a:gd name="connsiteY84" fmla="*/ 361520 h 6858000"/>
              <a:gd name="connsiteX85" fmla="*/ 2471689 w 11071518"/>
              <a:gd name="connsiteY85" fmla="*/ 369418 h 6858000"/>
              <a:gd name="connsiteX86" fmla="*/ 2416043 w 11071518"/>
              <a:gd name="connsiteY86" fmla="*/ 385324 h 6858000"/>
              <a:gd name="connsiteX87" fmla="*/ 2361566 w 11071518"/>
              <a:gd name="connsiteY87" fmla="*/ 399410 h 6858000"/>
              <a:gd name="connsiteX88" fmla="*/ 2263266 w 11071518"/>
              <a:gd name="connsiteY88" fmla="*/ 402828 h 6858000"/>
              <a:gd name="connsiteX89" fmla="*/ 1522707 w 11071518"/>
              <a:gd name="connsiteY89" fmla="*/ 428578 h 6858000"/>
              <a:gd name="connsiteX90" fmla="*/ 1466734 w 11071518"/>
              <a:gd name="connsiteY90" fmla="*/ 419085 h 6858000"/>
              <a:gd name="connsiteX91" fmla="*/ 1413108 w 11071518"/>
              <a:gd name="connsiteY91" fmla="*/ 432388 h 6858000"/>
              <a:gd name="connsiteX92" fmla="*/ 0 w 11071518"/>
              <a:gd name="connsiteY92" fmla="*/ 481524 h 6858000"/>
              <a:gd name="connsiteX93" fmla="*/ 0 w 11071518"/>
              <a:gd name="connsiteY93" fmla="*/ 313703 h 6858000"/>
              <a:gd name="connsiteX0" fmla="*/ 9032519 w 11082028"/>
              <a:gd name="connsiteY0" fmla="*/ 0 h 6858000"/>
              <a:gd name="connsiteX1" fmla="*/ 10849015 w 11082028"/>
              <a:gd name="connsiteY1" fmla="*/ 0 h 6858000"/>
              <a:gd name="connsiteX2" fmla="*/ 11082028 w 11082028"/>
              <a:gd name="connsiteY2" fmla="*/ 6643945 h 6858000"/>
              <a:gd name="connsiteX3" fmla="*/ 4925840 w 11082028"/>
              <a:gd name="connsiteY3" fmla="*/ 6858000 h 6858000"/>
              <a:gd name="connsiteX4" fmla="*/ 561186 w 11082028"/>
              <a:gd name="connsiteY4" fmla="*/ 6858000 h 6858000"/>
              <a:gd name="connsiteX5" fmla="*/ 3907713 w 11082028"/>
              <a:gd name="connsiteY5" fmla="*/ 6741639 h 6858000"/>
              <a:gd name="connsiteX6" fmla="*/ 6283678 w 11082028"/>
              <a:gd name="connsiteY6" fmla="*/ 6659025 h 6858000"/>
              <a:gd name="connsiteX7" fmla="*/ 6285111 w 11082028"/>
              <a:gd name="connsiteY7" fmla="*/ 6659242 h 6858000"/>
              <a:gd name="connsiteX8" fmla="*/ 6490687 w 11082028"/>
              <a:gd name="connsiteY8" fmla="*/ 6652008 h 6858000"/>
              <a:gd name="connsiteX9" fmla="*/ 6524511 w 11082028"/>
              <a:gd name="connsiteY9" fmla="*/ 6650651 h 6858000"/>
              <a:gd name="connsiteX10" fmla="*/ 6947867 w 11082028"/>
              <a:gd name="connsiteY10" fmla="*/ 6635931 h 6858000"/>
              <a:gd name="connsiteX11" fmla="*/ 7590617 w 11082028"/>
              <a:gd name="connsiteY11" fmla="*/ 6613582 h 6858000"/>
              <a:gd name="connsiteX12" fmla="*/ 8334149 w 11082028"/>
              <a:gd name="connsiteY12" fmla="*/ 6587729 h 6858000"/>
              <a:gd name="connsiteX13" fmla="*/ 8352008 w 11082028"/>
              <a:gd name="connsiteY13" fmla="*/ 6588914 h 6858000"/>
              <a:gd name="connsiteX14" fmla="*/ 8421721 w 11082028"/>
              <a:gd name="connsiteY14" fmla="*/ 6597655 h 6858000"/>
              <a:gd name="connsiteX15" fmla="*/ 8436743 w 11082028"/>
              <a:gd name="connsiteY15" fmla="*/ 6603395 h 6858000"/>
              <a:gd name="connsiteX16" fmla="*/ 8453834 w 11082028"/>
              <a:gd name="connsiteY16" fmla="*/ 6597451 h 6858000"/>
              <a:gd name="connsiteX17" fmla="*/ 8458788 w 11082028"/>
              <a:gd name="connsiteY17" fmla="*/ 6592032 h 6858000"/>
              <a:gd name="connsiteX18" fmla="*/ 8514294 w 11082028"/>
              <a:gd name="connsiteY18" fmla="*/ 6600522 h 6858000"/>
              <a:gd name="connsiteX19" fmla="*/ 8520972 w 11082028"/>
              <a:gd name="connsiteY19" fmla="*/ 6600583 h 6858000"/>
              <a:gd name="connsiteX20" fmla="*/ 8566883 w 11082028"/>
              <a:gd name="connsiteY20" fmla="*/ 6597512 h 6858000"/>
              <a:gd name="connsiteX21" fmla="*/ 8634982 w 11082028"/>
              <a:gd name="connsiteY21" fmla="*/ 6587530 h 6858000"/>
              <a:gd name="connsiteX22" fmla="*/ 8656570 w 11082028"/>
              <a:gd name="connsiteY22" fmla="*/ 6576518 h 6858000"/>
              <a:gd name="connsiteX23" fmla="*/ 8912580 w 11082028"/>
              <a:gd name="connsiteY23" fmla="*/ 6567616 h 6858000"/>
              <a:gd name="connsiteX24" fmla="*/ 8919626 w 11082028"/>
              <a:gd name="connsiteY24" fmla="*/ 6568959 h 6858000"/>
              <a:gd name="connsiteX25" fmla="*/ 8924413 w 11082028"/>
              <a:gd name="connsiteY25" fmla="*/ 6579974 h 6858000"/>
              <a:gd name="connsiteX26" fmla="*/ 8947989 w 11082028"/>
              <a:gd name="connsiteY26" fmla="*/ 6575422 h 6858000"/>
              <a:gd name="connsiteX27" fmla="*/ 8952101 w 11082028"/>
              <a:gd name="connsiteY27" fmla="*/ 6574404 h 6858000"/>
              <a:gd name="connsiteX28" fmla="*/ 8967562 w 11082028"/>
              <a:gd name="connsiteY28" fmla="*/ 6575420 h 6858000"/>
              <a:gd name="connsiteX29" fmla="*/ 8973161 w 11082028"/>
              <a:gd name="connsiteY29" fmla="*/ 6569338 h 6858000"/>
              <a:gd name="connsiteX30" fmla="*/ 9025431 w 11082028"/>
              <a:gd name="connsiteY30" fmla="*/ 6569954 h 6858000"/>
              <a:gd name="connsiteX31" fmla="*/ 9125437 w 11082028"/>
              <a:gd name="connsiteY31" fmla="*/ 6582218 h 6858000"/>
              <a:gd name="connsiteX32" fmla="*/ 9140988 w 11082028"/>
              <a:gd name="connsiteY32" fmla="*/ 6588119 h 6858000"/>
              <a:gd name="connsiteX33" fmla="*/ 9242756 w 11082028"/>
              <a:gd name="connsiteY33" fmla="*/ 6594867 h 6858000"/>
              <a:gd name="connsiteX34" fmla="*/ 9312466 w 11082028"/>
              <a:gd name="connsiteY34" fmla="*/ 6603609 h 6858000"/>
              <a:gd name="connsiteX35" fmla="*/ 9327491 w 11082028"/>
              <a:gd name="connsiteY35" fmla="*/ 6609351 h 6858000"/>
              <a:gd name="connsiteX36" fmla="*/ 9344580 w 11082028"/>
              <a:gd name="connsiteY36" fmla="*/ 6603406 h 6858000"/>
              <a:gd name="connsiteX37" fmla="*/ 9349535 w 11082028"/>
              <a:gd name="connsiteY37" fmla="*/ 6597986 h 6858000"/>
              <a:gd name="connsiteX38" fmla="*/ 9405040 w 11082028"/>
              <a:gd name="connsiteY38" fmla="*/ 6606476 h 6858000"/>
              <a:gd name="connsiteX39" fmla="*/ 9411718 w 11082028"/>
              <a:gd name="connsiteY39" fmla="*/ 6606536 h 6858000"/>
              <a:gd name="connsiteX40" fmla="*/ 9457630 w 11082028"/>
              <a:gd name="connsiteY40" fmla="*/ 6603465 h 6858000"/>
              <a:gd name="connsiteX41" fmla="*/ 9525727 w 11082028"/>
              <a:gd name="connsiteY41" fmla="*/ 6593485 h 6858000"/>
              <a:gd name="connsiteX42" fmla="*/ 9596055 w 11082028"/>
              <a:gd name="connsiteY42" fmla="*/ 6573382 h 6858000"/>
              <a:gd name="connsiteX43" fmla="*/ 9636762 w 11082028"/>
              <a:gd name="connsiteY43" fmla="*/ 6564799 h 6858000"/>
              <a:gd name="connsiteX44" fmla="*/ 9664968 w 11082028"/>
              <a:gd name="connsiteY44" fmla="*/ 6555572 h 6858000"/>
              <a:gd name="connsiteX45" fmla="*/ 9744372 w 11082028"/>
              <a:gd name="connsiteY45" fmla="*/ 6548115 h 6858000"/>
              <a:gd name="connsiteX46" fmla="*/ 9879170 w 11082028"/>
              <a:gd name="connsiteY46" fmla="*/ 6542453 h 6858000"/>
              <a:gd name="connsiteX47" fmla="*/ 9911836 w 11082028"/>
              <a:gd name="connsiteY47" fmla="*/ 6537085 h 6858000"/>
              <a:gd name="connsiteX48" fmla="*/ 9925425 w 11082028"/>
              <a:gd name="connsiteY48" fmla="*/ 6532399 h 6858000"/>
              <a:gd name="connsiteX49" fmla="*/ 10714930 w 11082028"/>
              <a:gd name="connsiteY49" fmla="*/ 6504947 h 6858000"/>
              <a:gd name="connsiteX50" fmla="*/ 10795816 w 11082028"/>
              <a:gd name="connsiteY50" fmla="*/ 6530715 h 6858000"/>
              <a:gd name="connsiteX51" fmla="*/ 10836712 w 11082028"/>
              <a:gd name="connsiteY51" fmla="*/ 6501908 h 6858000"/>
              <a:gd name="connsiteX52" fmla="*/ 10837228 w 11082028"/>
              <a:gd name="connsiteY52" fmla="*/ 6500695 h 6858000"/>
              <a:gd name="connsiteX53" fmla="*/ 10863149 w 11082028"/>
              <a:gd name="connsiteY53" fmla="*/ 6499793 h 6858000"/>
              <a:gd name="connsiteX54" fmla="*/ 10873482 w 11082028"/>
              <a:gd name="connsiteY54" fmla="*/ 6496108 h 6858000"/>
              <a:gd name="connsiteX55" fmla="*/ 10882145 w 11082028"/>
              <a:gd name="connsiteY55" fmla="*/ 6495813 h 6858000"/>
              <a:gd name="connsiteX56" fmla="*/ 10887868 w 11082028"/>
              <a:gd name="connsiteY56" fmla="*/ 6486012 h 6858000"/>
              <a:gd name="connsiteX57" fmla="*/ 10893440 w 11082028"/>
              <a:gd name="connsiteY57" fmla="*/ 6480990 h 6858000"/>
              <a:gd name="connsiteX58" fmla="*/ 10900045 w 11082028"/>
              <a:gd name="connsiteY58" fmla="*/ 6465155 h 6858000"/>
              <a:gd name="connsiteX59" fmla="*/ 10908268 w 11082028"/>
              <a:gd name="connsiteY59" fmla="*/ 6451071 h 6858000"/>
              <a:gd name="connsiteX60" fmla="*/ 10908082 w 11082028"/>
              <a:gd name="connsiteY60" fmla="*/ 6445885 h 6858000"/>
              <a:gd name="connsiteX61" fmla="*/ 10908085 w 11082028"/>
              <a:gd name="connsiteY61" fmla="*/ 6445880 h 6858000"/>
              <a:gd name="connsiteX62" fmla="*/ 10803869 w 11082028"/>
              <a:gd name="connsiteY62" fmla="*/ 3474344 h 6858000"/>
              <a:gd name="connsiteX63" fmla="*/ 10791532 w 11082028"/>
              <a:gd name="connsiteY63" fmla="*/ 3122587 h 6858000"/>
              <a:gd name="connsiteX64" fmla="*/ 10687277 w 11082028"/>
              <a:gd name="connsiteY64" fmla="*/ 150955 h 6858000"/>
              <a:gd name="connsiteX65" fmla="*/ 10681738 w 11082028"/>
              <a:gd name="connsiteY65" fmla="*/ 128521 h 6858000"/>
              <a:gd name="connsiteX66" fmla="*/ 10644039 w 11082028"/>
              <a:gd name="connsiteY66" fmla="*/ 102446 h 6858000"/>
              <a:gd name="connsiteX67" fmla="*/ 3664262 w 11082028"/>
              <a:gd name="connsiteY67" fmla="*/ 350867 h 6858000"/>
              <a:gd name="connsiteX68" fmla="*/ 3589409 w 11082028"/>
              <a:gd name="connsiteY68" fmla="*/ 343780 h 6858000"/>
              <a:gd name="connsiteX69" fmla="*/ 3556137 w 11082028"/>
              <a:gd name="connsiteY69" fmla="*/ 344761 h 6858000"/>
              <a:gd name="connsiteX70" fmla="*/ 3535035 w 11082028"/>
              <a:gd name="connsiteY70" fmla="*/ 346304 h 6858000"/>
              <a:gd name="connsiteX71" fmla="*/ 3528164 w 11082028"/>
              <a:gd name="connsiteY71" fmla="*/ 355777 h 6858000"/>
              <a:gd name="connsiteX72" fmla="*/ 3431934 w 11082028"/>
              <a:gd name="connsiteY72" fmla="*/ 362558 h 6858000"/>
              <a:gd name="connsiteX73" fmla="*/ 3343855 w 11082028"/>
              <a:gd name="connsiteY73" fmla="*/ 361576 h 6858000"/>
              <a:gd name="connsiteX74" fmla="*/ 3330933 w 11082028"/>
              <a:gd name="connsiteY74" fmla="*/ 366070 h 6858000"/>
              <a:gd name="connsiteX75" fmla="*/ 3240882 w 11082028"/>
              <a:gd name="connsiteY75" fmla="*/ 366232 h 6858000"/>
              <a:gd name="connsiteX76" fmla="*/ 3214325 w 11082028"/>
              <a:gd name="connsiteY76" fmla="*/ 370124 h 6858000"/>
              <a:gd name="connsiteX77" fmla="*/ 2852905 w 11082028"/>
              <a:gd name="connsiteY77" fmla="*/ 382691 h 6858000"/>
              <a:gd name="connsiteX78" fmla="*/ 2842161 w 11082028"/>
              <a:gd name="connsiteY78" fmla="*/ 380409 h 6858000"/>
              <a:gd name="connsiteX79" fmla="*/ 2786624 w 11082028"/>
              <a:gd name="connsiteY79" fmla="*/ 373664 h 6858000"/>
              <a:gd name="connsiteX80" fmla="*/ 2706100 w 11082028"/>
              <a:gd name="connsiteY80" fmla="*/ 368325 h 6858000"/>
              <a:gd name="connsiteX81" fmla="*/ 2650941 w 11082028"/>
              <a:gd name="connsiteY81" fmla="*/ 361407 h 6858000"/>
              <a:gd name="connsiteX82" fmla="*/ 2621610 w 11082028"/>
              <a:gd name="connsiteY82" fmla="*/ 365857 h 6858000"/>
              <a:gd name="connsiteX83" fmla="*/ 2577693 w 11082028"/>
              <a:gd name="connsiteY83" fmla="*/ 359138 h 6858000"/>
              <a:gd name="connsiteX84" fmla="*/ 2536082 w 11082028"/>
              <a:gd name="connsiteY84" fmla="*/ 361520 h 6858000"/>
              <a:gd name="connsiteX85" fmla="*/ 2482199 w 11082028"/>
              <a:gd name="connsiteY85" fmla="*/ 369418 h 6858000"/>
              <a:gd name="connsiteX86" fmla="*/ 2426553 w 11082028"/>
              <a:gd name="connsiteY86" fmla="*/ 385324 h 6858000"/>
              <a:gd name="connsiteX87" fmla="*/ 2372076 w 11082028"/>
              <a:gd name="connsiteY87" fmla="*/ 399410 h 6858000"/>
              <a:gd name="connsiteX88" fmla="*/ 2273776 w 11082028"/>
              <a:gd name="connsiteY88" fmla="*/ 402828 h 6858000"/>
              <a:gd name="connsiteX89" fmla="*/ 1533217 w 11082028"/>
              <a:gd name="connsiteY89" fmla="*/ 428578 h 6858000"/>
              <a:gd name="connsiteX90" fmla="*/ 1477244 w 11082028"/>
              <a:gd name="connsiteY90" fmla="*/ 419085 h 6858000"/>
              <a:gd name="connsiteX91" fmla="*/ 1423618 w 11082028"/>
              <a:gd name="connsiteY91" fmla="*/ 432388 h 6858000"/>
              <a:gd name="connsiteX92" fmla="*/ 10510 w 11082028"/>
              <a:gd name="connsiteY92" fmla="*/ 481524 h 6858000"/>
              <a:gd name="connsiteX93" fmla="*/ 0 w 11082028"/>
              <a:gd name="connsiteY93" fmla="*/ 345234 h 6858000"/>
              <a:gd name="connsiteX94" fmla="*/ 9032519 w 11082028"/>
              <a:gd name="connsiteY94" fmla="*/ 0 h 6858000"/>
              <a:gd name="connsiteX0" fmla="*/ 9274257 w 11082028"/>
              <a:gd name="connsiteY0" fmla="*/ 10511 h 6858000"/>
              <a:gd name="connsiteX1" fmla="*/ 10849015 w 11082028"/>
              <a:gd name="connsiteY1" fmla="*/ 0 h 6858000"/>
              <a:gd name="connsiteX2" fmla="*/ 11082028 w 11082028"/>
              <a:gd name="connsiteY2" fmla="*/ 6643945 h 6858000"/>
              <a:gd name="connsiteX3" fmla="*/ 4925840 w 11082028"/>
              <a:gd name="connsiteY3" fmla="*/ 6858000 h 6858000"/>
              <a:gd name="connsiteX4" fmla="*/ 561186 w 11082028"/>
              <a:gd name="connsiteY4" fmla="*/ 6858000 h 6858000"/>
              <a:gd name="connsiteX5" fmla="*/ 3907713 w 11082028"/>
              <a:gd name="connsiteY5" fmla="*/ 6741639 h 6858000"/>
              <a:gd name="connsiteX6" fmla="*/ 6283678 w 11082028"/>
              <a:gd name="connsiteY6" fmla="*/ 6659025 h 6858000"/>
              <a:gd name="connsiteX7" fmla="*/ 6285111 w 11082028"/>
              <a:gd name="connsiteY7" fmla="*/ 6659242 h 6858000"/>
              <a:gd name="connsiteX8" fmla="*/ 6490687 w 11082028"/>
              <a:gd name="connsiteY8" fmla="*/ 6652008 h 6858000"/>
              <a:gd name="connsiteX9" fmla="*/ 6524511 w 11082028"/>
              <a:gd name="connsiteY9" fmla="*/ 6650651 h 6858000"/>
              <a:gd name="connsiteX10" fmla="*/ 6947867 w 11082028"/>
              <a:gd name="connsiteY10" fmla="*/ 6635931 h 6858000"/>
              <a:gd name="connsiteX11" fmla="*/ 7590617 w 11082028"/>
              <a:gd name="connsiteY11" fmla="*/ 6613582 h 6858000"/>
              <a:gd name="connsiteX12" fmla="*/ 8334149 w 11082028"/>
              <a:gd name="connsiteY12" fmla="*/ 6587729 h 6858000"/>
              <a:gd name="connsiteX13" fmla="*/ 8352008 w 11082028"/>
              <a:gd name="connsiteY13" fmla="*/ 6588914 h 6858000"/>
              <a:gd name="connsiteX14" fmla="*/ 8421721 w 11082028"/>
              <a:gd name="connsiteY14" fmla="*/ 6597655 h 6858000"/>
              <a:gd name="connsiteX15" fmla="*/ 8436743 w 11082028"/>
              <a:gd name="connsiteY15" fmla="*/ 6603395 h 6858000"/>
              <a:gd name="connsiteX16" fmla="*/ 8453834 w 11082028"/>
              <a:gd name="connsiteY16" fmla="*/ 6597451 h 6858000"/>
              <a:gd name="connsiteX17" fmla="*/ 8458788 w 11082028"/>
              <a:gd name="connsiteY17" fmla="*/ 6592032 h 6858000"/>
              <a:gd name="connsiteX18" fmla="*/ 8514294 w 11082028"/>
              <a:gd name="connsiteY18" fmla="*/ 6600522 h 6858000"/>
              <a:gd name="connsiteX19" fmla="*/ 8520972 w 11082028"/>
              <a:gd name="connsiteY19" fmla="*/ 6600583 h 6858000"/>
              <a:gd name="connsiteX20" fmla="*/ 8566883 w 11082028"/>
              <a:gd name="connsiteY20" fmla="*/ 6597512 h 6858000"/>
              <a:gd name="connsiteX21" fmla="*/ 8634982 w 11082028"/>
              <a:gd name="connsiteY21" fmla="*/ 6587530 h 6858000"/>
              <a:gd name="connsiteX22" fmla="*/ 8656570 w 11082028"/>
              <a:gd name="connsiteY22" fmla="*/ 6576518 h 6858000"/>
              <a:gd name="connsiteX23" fmla="*/ 8912580 w 11082028"/>
              <a:gd name="connsiteY23" fmla="*/ 6567616 h 6858000"/>
              <a:gd name="connsiteX24" fmla="*/ 8919626 w 11082028"/>
              <a:gd name="connsiteY24" fmla="*/ 6568959 h 6858000"/>
              <a:gd name="connsiteX25" fmla="*/ 8924413 w 11082028"/>
              <a:gd name="connsiteY25" fmla="*/ 6579974 h 6858000"/>
              <a:gd name="connsiteX26" fmla="*/ 8947989 w 11082028"/>
              <a:gd name="connsiteY26" fmla="*/ 6575422 h 6858000"/>
              <a:gd name="connsiteX27" fmla="*/ 8952101 w 11082028"/>
              <a:gd name="connsiteY27" fmla="*/ 6574404 h 6858000"/>
              <a:gd name="connsiteX28" fmla="*/ 8967562 w 11082028"/>
              <a:gd name="connsiteY28" fmla="*/ 6575420 h 6858000"/>
              <a:gd name="connsiteX29" fmla="*/ 8973161 w 11082028"/>
              <a:gd name="connsiteY29" fmla="*/ 6569338 h 6858000"/>
              <a:gd name="connsiteX30" fmla="*/ 9025431 w 11082028"/>
              <a:gd name="connsiteY30" fmla="*/ 6569954 h 6858000"/>
              <a:gd name="connsiteX31" fmla="*/ 9125437 w 11082028"/>
              <a:gd name="connsiteY31" fmla="*/ 6582218 h 6858000"/>
              <a:gd name="connsiteX32" fmla="*/ 9140988 w 11082028"/>
              <a:gd name="connsiteY32" fmla="*/ 6588119 h 6858000"/>
              <a:gd name="connsiteX33" fmla="*/ 9242756 w 11082028"/>
              <a:gd name="connsiteY33" fmla="*/ 6594867 h 6858000"/>
              <a:gd name="connsiteX34" fmla="*/ 9312466 w 11082028"/>
              <a:gd name="connsiteY34" fmla="*/ 6603609 h 6858000"/>
              <a:gd name="connsiteX35" fmla="*/ 9327491 w 11082028"/>
              <a:gd name="connsiteY35" fmla="*/ 6609351 h 6858000"/>
              <a:gd name="connsiteX36" fmla="*/ 9344580 w 11082028"/>
              <a:gd name="connsiteY36" fmla="*/ 6603406 h 6858000"/>
              <a:gd name="connsiteX37" fmla="*/ 9349535 w 11082028"/>
              <a:gd name="connsiteY37" fmla="*/ 6597986 h 6858000"/>
              <a:gd name="connsiteX38" fmla="*/ 9405040 w 11082028"/>
              <a:gd name="connsiteY38" fmla="*/ 6606476 h 6858000"/>
              <a:gd name="connsiteX39" fmla="*/ 9411718 w 11082028"/>
              <a:gd name="connsiteY39" fmla="*/ 6606536 h 6858000"/>
              <a:gd name="connsiteX40" fmla="*/ 9457630 w 11082028"/>
              <a:gd name="connsiteY40" fmla="*/ 6603465 h 6858000"/>
              <a:gd name="connsiteX41" fmla="*/ 9525727 w 11082028"/>
              <a:gd name="connsiteY41" fmla="*/ 6593485 h 6858000"/>
              <a:gd name="connsiteX42" fmla="*/ 9596055 w 11082028"/>
              <a:gd name="connsiteY42" fmla="*/ 6573382 h 6858000"/>
              <a:gd name="connsiteX43" fmla="*/ 9636762 w 11082028"/>
              <a:gd name="connsiteY43" fmla="*/ 6564799 h 6858000"/>
              <a:gd name="connsiteX44" fmla="*/ 9664968 w 11082028"/>
              <a:gd name="connsiteY44" fmla="*/ 6555572 h 6858000"/>
              <a:gd name="connsiteX45" fmla="*/ 9744372 w 11082028"/>
              <a:gd name="connsiteY45" fmla="*/ 6548115 h 6858000"/>
              <a:gd name="connsiteX46" fmla="*/ 9879170 w 11082028"/>
              <a:gd name="connsiteY46" fmla="*/ 6542453 h 6858000"/>
              <a:gd name="connsiteX47" fmla="*/ 9911836 w 11082028"/>
              <a:gd name="connsiteY47" fmla="*/ 6537085 h 6858000"/>
              <a:gd name="connsiteX48" fmla="*/ 9925425 w 11082028"/>
              <a:gd name="connsiteY48" fmla="*/ 6532399 h 6858000"/>
              <a:gd name="connsiteX49" fmla="*/ 10714930 w 11082028"/>
              <a:gd name="connsiteY49" fmla="*/ 6504947 h 6858000"/>
              <a:gd name="connsiteX50" fmla="*/ 10795816 w 11082028"/>
              <a:gd name="connsiteY50" fmla="*/ 6530715 h 6858000"/>
              <a:gd name="connsiteX51" fmla="*/ 10836712 w 11082028"/>
              <a:gd name="connsiteY51" fmla="*/ 6501908 h 6858000"/>
              <a:gd name="connsiteX52" fmla="*/ 10837228 w 11082028"/>
              <a:gd name="connsiteY52" fmla="*/ 6500695 h 6858000"/>
              <a:gd name="connsiteX53" fmla="*/ 10863149 w 11082028"/>
              <a:gd name="connsiteY53" fmla="*/ 6499793 h 6858000"/>
              <a:gd name="connsiteX54" fmla="*/ 10873482 w 11082028"/>
              <a:gd name="connsiteY54" fmla="*/ 6496108 h 6858000"/>
              <a:gd name="connsiteX55" fmla="*/ 10882145 w 11082028"/>
              <a:gd name="connsiteY55" fmla="*/ 6495813 h 6858000"/>
              <a:gd name="connsiteX56" fmla="*/ 10887868 w 11082028"/>
              <a:gd name="connsiteY56" fmla="*/ 6486012 h 6858000"/>
              <a:gd name="connsiteX57" fmla="*/ 10893440 w 11082028"/>
              <a:gd name="connsiteY57" fmla="*/ 6480990 h 6858000"/>
              <a:gd name="connsiteX58" fmla="*/ 10900045 w 11082028"/>
              <a:gd name="connsiteY58" fmla="*/ 6465155 h 6858000"/>
              <a:gd name="connsiteX59" fmla="*/ 10908268 w 11082028"/>
              <a:gd name="connsiteY59" fmla="*/ 6451071 h 6858000"/>
              <a:gd name="connsiteX60" fmla="*/ 10908082 w 11082028"/>
              <a:gd name="connsiteY60" fmla="*/ 6445885 h 6858000"/>
              <a:gd name="connsiteX61" fmla="*/ 10908085 w 11082028"/>
              <a:gd name="connsiteY61" fmla="*/ 6445880 h 6858000"/>
              <a:gd name="connsiteX62" fmla="*/ 10803869 w 11082028"/>
              <a:gd name="connsiteY62" fmla="*/ 3474344 h 6858000"/>
              <a:gd name="connsiteX63" fmla="*/ 10791532 w 11082028"/>
              <a:gd name="connsiteY63" fmla="*/ 3122587 h 6858000"/>
              <a:gd name="connsiteX64" fmla="*/ 10687277 w 11082028"/>
              <a:gd name="connsiteY64" fmla="*/ 150955 h 6858000"/>
              <a:gd name="connsiteX65" fmla="*/ 10681738 w 11082028"/>
              <a:gd name="connsiteY65" fmla="*/ 128521 h 6858000"/>
              <a:gd name="connsiteX66" fmla="*/ 10644039 w 11082028"/>
              <a:gd name="connsiteY66" fmla="*/ 102446 h 6858000"/>
              <a:gd name="connsiteX67" fmla="*/ 3664262 w 11082028"/>
              <a:gd name="connsiteY67" fmla="*/ 350867 h 6858000"/>
              <a:gd name="connsiteX68" fmla="*/ 3589409 w 11082028"/>
              <a:gd name="connsiteY68" fmla="*/ 343780 h 6858000"/>
              <a:gd name="connsiteX69" fmla="*/ 3556137 w 11082028"/>
              <a:gd name="connsiteY69" fmla="*/ 344761 h 6858000"/>
              <a:gd name="connsiteX70" fmla="*/ 3535035 w 11082028"/>
              <a:gd name="connsiteY70" fmla="*/ 346304 h 6858000"/>
              <a:gd name="connsiteX71" fmla="*/ 3528164 w 11082028"/>
              <a:gd name="connsiteY71" fmla="*/ 355777 h 6858000"/>
              <a:gd name="connsiteX72" fmla="*/ 3431934 w 11082028"/>
              <a:gd name="connsiteY72" fmla="*/ 362558 h 6858000"/>
              <a:gd name="connsiteX73" fmla="*/ 3343855 w 11082028"/>
              <a:gd name="connsiteY73" fmla="*/ 361576 h 6858000"/>
              <a:gd name="connsiteX74" fmla="*/ 3330933 w 11082028"/>
              <a:gd name="connsiteY74" fmla="*/ 366070 h 6858000"/>
              <a:gd name="connsiteX75" fmla="*/ 3240882 w 11082028"/>
              <a:gd name="connsiteY75" fmla="*/ 366232 h 6858000"/>
              <a:gd name="connsiteX76" fmla="*/ 3214325 w 11082028"/>
              <a:gd name="connsiteY76" fmla="*/ 370124 h 6858000"/>
              <a:gd name="connsiteX77" fmla="*/ 2852905 w 11082028"/>
              <a:gd name="connsiteY77" fmla="*/ 382691 h 6858000"/>
              <a:gd name="connsiteX78" fmla="*/ 2842161 w 11082028"/>
              <a:gd name="connsiteY78" fmla="*/ 380409 h 6858000"/>
              <a:gd name="connsiteX79" fmla="*/ 2786624 w 11082028"/>
              <a:gd name="connsiteY79" fmla="*/ 373664 h 6858000"/>
              <a:gd name="connsiteX80" fmla="*/ 2706100 w 11082028"/>
              <a:gd name="connsiteY80" fmla="*/ 368325 h 6858000"/>
              <a:gd name="connsiteX81" fmla="*/ 2650941 w 11082028"/>
              <a:gd name="connsiteY81" fmla="*/ 361407 h 6858000"/>
              <a:gd name="connsiteX82" fmla="*/ 2621610 w 11082028"/>
              <a:gd name="connsiteY82" fmla="*/ 365857 h 6858000"/>
              <a:gd name="connsiteX83" fmla="*/ 2577693 w 11082028"/>
              <a:gd name="connsiteY83" fmla="*/ 359138 h 6858000"/>
              <a:gd name="connsiteX84" fmla="*/ 2536082 w 11082028"/>
              <a:gd name="connsiteY84" fmla="*/ 361520 h 6858000"/>
              <a:gd name="connsiteX85" fmla="*/ 2482199 w 11082028"/>
              <a:gd name="connsiteY85" fmla="*/ 369418 h 6858000"/>
              <a:gd name="connsiteX86" fmla="*/ 2426553 w 11082028"/>
              <a:gd name="connsiteY86" fmla="*/ 385324 h 6858000"/>
              <a:gd name="connsiteX87" fmla="*/ 2372076 w 11082028"/>
              <a:gd name="connsiteY87" fmla="*/ 399410 h 6858000"/>
              <a:gd name="connsiteX88" fmla="*/ 2273776 w 11082028"/>
              <a:gd name="connsiteY88" fmla="*/ 402828 h 6858000"/>
              <a:gd name="connsiteX89" fmla="*/ 1533217 w 11082028"/>
              <a:gd name="connsiteY89" fmla="*/ 428578 h 6858000"/>
              <a:gd name="connsiteX90" fmla="*/ 1477244 w 11082028"/>
              <a:gd name="connsiteY90" fmla="*/ 419085 h 6858000"/>
              <a:gd name="connsiteX91" fmla="*/ 1423618 w 11082028"/>
              <a:gd name="connsiteY91" fmla="*/ 432388 h 6858000"/>
              <a:gd name="connsiteX92" fmla="*/ 10510 w 11082028"/>
              <a:gd name="connsiteY92" fmla="*/ 481524 h 6858000"/>
              <a:gd name="connsiteX93" fmla="*/ 0 w 11082028"/>
              <a:gd name="connsiteY93" fmla="*/ 345234 h 6858000"/>
              <a:gd name="connsiteX94" fmla="*/ 9274257 w 11082028"/>
              <a:gd name="connsiteY94" fmla="*/ 105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082028" h="6858000">
                <a:moveTo>
                  <a:pt x="9274257" y="10511"/>
                </a:moveTo>
                <a:lnTo>
                  <a:pt x="10849015" y="0"/>
                </a:lnTo>
                <a:lnTo>
                  <a:pt x="11082028" y="6643945"/>
                </a:lnTo>
                <a:lnTo>
                  <a:pt x="4925840" y="6858000"/>
                </a:lnTo>
                <a:lnTo>
                  <a:pt x="561186" y="6858000"/>
                </a:lnTo>
                <a:lnTo>
                  <a:pt x="3907713" y="6741639"/>
                </a:lnTo>
                <a:lnTo>
                  <a:pt x="6283678" y="6659025"/>
                </a:lnTo>
                <a:lnTo>
                  <a:pt x="6285111" y="6659242"/>
                </a:lnTo>
                <a:cubicBezTo>
                  <a:pt x="6341842" y="6664086"/>
                  <a:pt x="6498477" y="6660018"/>
                  <a:pt x="6490687" y="6652008"/>
                </a:cubicBezTo>
                <a:lnTo>
                  <a:pt x="6524511" y="6650651"/>
                </a:lnTo>
                <a:lnTo>
                  <a:pt x="6947867" y="6635931"/>
                </a:lnTo>
                <a:lnTo>
                  <a:pt x="7590617" y="6613582"/>
                </a:lnTo>
                <a:lnTo>
                  <a:pt x="8334149" y="6587729"/>
                </a:lnTo>
                <a:lnTo>
                  <a:pt x="8352008" y="6588914"/>
                </a:lnTo>
                <a:lnTo>
                  <a:pt x="8421721" y="6597655"/>
                </a:lnTo>
                <a:lnTo>
                  <a:pt x="8436743" y="6603395"/>
                </a:lnTo>
                <a:lnTo>
                  <a:pt x="8453834" y="6597451"/>
                </a:lnTo>
                <a:cubicBezTo>
                  <a:pt x="8455903" y="6595804"/>
                  <a:pt x="8457570" y="6593976"/>
                  <a:pt x="8458788" y="6592032"/>
                </a:cubicBezTo>
                <a:lnTo>
                  <a:pt x="8514294" y="6600522"/>
                </a:lnTo>
                <a:lnTo>
                  <a:pt x="8520972" y="6600583"/>
                </a:lnTo>
                <a:lnTo>
                  <a:pt x="8566883" y="6597512"/>
                </a:lnTo>
                <a:lnTo>
                  <a:pt x="8634982" y="6587530"/>
                </a:lnTo>
                <a:lnTo>
                  <a:pt x="8656570" y="6576518"/>
                </a:lnTo>
                <a:lnTo>
                  <a:pt x="8912580" y="6567616"/>
                </a:lnTo>
                <a:lnTo>
                  <a:pt x="8919626" y="6568959"/>
                </a:lnTo>
                <a:cubicBezTo>
                  <a:pt x="8923110" y="6570981"/>
                  <a:pt x="8925058" y="6574393"/>
                  <a:pt x="8924413" y="6579974"/>
                </a:cubicBezTo>
                <a:cubicBezTo>
                  <a:pt x="8932347" y="6579141"/>
                  <a:pt x="8940140" y="6577397"/>
                  <a:pt x="8947989" y="6575422"/>
                </a:cubicBezTo>
                <a:lnTo>
                  <a:pt x="8952101" y="6574404"/>
                </a:lnTo>
                <a:lnTo>
                  <a:pt x="8967562" y="6575420"/>
                </a:lnTo>
                <a:lnTo>
                  <a:pt x="8973161" y="6569338"/>
                </a:lnTo>
                <a:lnTo>
                  <a:pt x="9025431" y="6569954"/>
                </a:lnTo>
                <a:cubicBezTo>
                  <a:pt x="9048291" y="6585160"/>
                  <a:pt x="9090214" y="6576370"/>
                  <a:pt x="9125437" y="6582218"/>
                </a:cubicBezTo>
                <a:lnTo>
                  <a:pt x="9140988" y="6588119"/>
                </a:lnTo>
                <a:lnTo>
                  <a:pt x="9242756" y="6594867"/>
                </a:lnTo>
                <a:lnTo>
                  <a:pt x="9312466" y="6603609"/>
                </a:lnTo>
                <a:lnTo>
                  <a:pt x="9327491" y="6609351"/>
                </a:lnTo>
                <a:lnTo>
                  <a:pt x="9344580" y="6603406"/>
                </a:lnTo>
                <a:cubicBezTo>
                  <a:pt x="9346649" y="6601758"/>
                  <a:pt x="9348317" y="6599931"/>
                  <a:pt x="9349535" y="6597986"/>
                </a:cubicBezTo>
                <a:lnTo>
                  <a:pt x="9405040" y="6606476"/>
                </a:lnTo>
                <a:lnTo>
                  <a:pt x="9411718" y="6606536"/>
                </a:lnTo>
                <a:lnTo>
                  <a:pt x="9457630" y="6603465"/>
                </a:lnTo>
                <a:lnTo>
                  <a:pt x="9525727" y="6593485"/>
                </a:lnTo>
                <a:cubicBezTo>
                  <a:pt x="9548136" y="6586819"/>
                  <a:pt x="9567709" y="6562049"/>
                  <a:pt x="9596055" y="6573382"/>
                </a:cubicBezTo>
                <a:cubicBezTo>
                  <a:pt x="9589394" y="6559976"/>
                  <a:pt x="9629364" y="6576563"/>
                  <a:pt x="9636762" y="6564799"/>
                </a:cubicBezTo>
                <a:cubicBezTo>
                  <a:pt x="9641013" y="6555080"/>
                  <a:pt x="9654127" y="6557847"/>
                  <a:pt x="9664968" y="6555572"/>
                </a:cubicBezTo>
                <a:cubicBezTo>
                  <a:pt x="9674179" y="6546335"/>
                  <a:pt x="9726930" y="6544143"/>
                  <a:pt x="9744372" y="6548115"/>
                </a:cubicBezTo>
                <a:cubicBezTo>
                  <a:pt x="9792357" y="6565352"/>
                  <a:pt x="9840597" y="6529736"/>
                  <a:pt x="9879170" y="6542453"/>
                </a:cubicBezTo>
                <a:cubicBezTo>
                  <a:pt x="9894464" y="6541073"/>
                  <a:pt x="9904533" y="6539094"/>
                  <a:pt x="9911836" y="6537085"/>
                </a:cubicBezTo>
                <a:lnTo>
                  <a:pt x="9925425" y="6532399"/>
                </a:lnTo>
                <a:lnTo>
                  <a:pt x="10714930" y="6504947"/>
                </a:lnTo>
                <a:lnTo>
                  <a:pt x="10795816" y="6530715"/>
                </a:lnTo>
                <a:cubicBezTo>
                  <a:pt x="10854540" y="6528674"/>
                  <a:pt x="10835619" y="6516555"/>
                  <a:pt x="10836712" y="6501908"/>
                </a:cubicBezTo>
                <a:lnTo>
                  <a:pt x="10837228" y="6500695"/>
                </a:lnTo>
                <a:lnTo>
                  <a:pt x="10863149" y="6499793"/>
                </a:lnTo>
                <a:lnTo>
                  <a:pt x="10873482" y="6496108"/>
                </a:lnTo>
                <a:lnTo>
                  <a:pt x="10882145" y="6495813"/>
                </a:lnTo>
                <a:lnTo>
                  <a:pt x="10887868" y="6486012"/>
                </a:lnTo>
                <a:lnTo>
                  <a:pt x="10893440" y="6480990"/>
                </a:lnTo>
                <a:lnTo>
                  <a:pt x="10900045" y="6465155"/>
                </a:lnTo>
                <a:lnTo>
                  <a:pt x="10908268" y="6451071"/>
                </a:lnTo>
                <a:cubicBezTo>
                  <a:pt x="10908205" y="6449343"/>
                  <a:pt x="10908144" y="6447613"/>
                  <a:pt x="10908082" y="6445885"/>
                </a:cubicBezTo>
                <a:cubicBezTo>
                  <a:pt x="10908083" y="6445883"/>
                  <a:pt x="10908084" y="6445882"/>
                  <a:pt x="10908085" y="6445880"/>
                </a:cubicBezTo>
                <a:lnTo>
                  <a:pt x="10803869" y="3474344"/>
                </a:lnTo>
                <a:lnTo>
                  <a:pt x="10791532" y="3122587"/>
                </a:lnTo>
                <a:lnTo>
                  <a:pt x="10687277" y="150955"/>
                </a:lnTo>
                <a:lnTo>
                  <a:pt x="10681738" y="128521"/>
                </a:lnTo>
                <a:cubicBezTo>
                  <a:pt x="10668940" y="113219"/>
                  <a:pt x="10665454" y="110829"/>
                  <a:pt x="10644039" y="102446"/>
                </a:cubicBezTo>
                <a:lnTo>
                  <a:pt x="3664262" y="350867"/>
                </a:lnTo>
                <a:lnTo>
                  <a:pt x="3589409" y="343780"/>
                </a:lnTo>
                <a:cubicBezTo>
                  <a:pt x="3588149" y="343765"/>
                  <a:pt x="3557707" y="345413"/>
                  <a:pt x="3556137" y="344761"/>
                </a:cubicBezTo>
                <a:lnTo>
                  <a:pt x="3535035" y="346304"/>
                </a:lnTo>
                <a:lnTo>
                  <a:pt x="3528164" y="355777"/>
                </a:lnTo>
                <a:cubicBezTo>
                  <a:pt x="3511529" y="360121"/>
                  <a:pt x="3461035" y="360974"/>
                  <a:pt x="3431934" y="362558"/>
                </a:cubicBezTo>
                <a:lnTo>
                  <a:pt x="3343855" y="361576"/>
                </a:lnTo>
                <a:lnTo>
                  <a:pt x="3330933" y="366070"/>
                </a:lnTo>
                <a:lnTo>
                  <a:pt x="3240882" y="366232"/>
                </a:lnTo>
                <a:lnTo>
                  <a:pt x="3214325" y="370124"/>
                </a:lnTo>
                <a:lnTo>
                  <a:pt x="2852905" y="382691"/>
                </a:lnTo>
                <a:lnTo>
                  <a:pt x="2842161" y="380409"/>
                </a:lnTo>
                <a:lnTo>
                  <a:pt x="2786624" y="373664"/>
                </a:lnTo>
                <a:lnTo>
                  <a:pt x="2706100" y="368325"/>
                </a:lnTo>
                <a:lnTo>
                  <a:pt x="2650941" y="361407"/>
                </a:lnTo>
                <a:cubicBezTo>
                  <a:pt x="2636861" y="360996"/>
                  <a:pt x="2633820" y="366235"/>
                  <a:pt x="2621610" y="365857"/>
                </a:cubicBezTo>
                <a:lnTo>
                  <a:pt x="2577693" y="359138"/>
                </a:lnTo>
                <a:lnTo>
                  <a:pt x="2536082" y="361520"/>
                </a:lnTo>
                <a:lnTo>
                  <a:pt x="2482199" y="369418"/>
                </a:lnTo>
                <a:cubicBezTo>
                  <a:pt x="2464469" y="374693"/>
                  <a:pt x="2448982" y="394292"/>
                  <a:pt x="2426553" y="385324"/>
                </a:cubicBezTo>
                <a:lnTo>
                  <a:pt x="2372076" y="399410"/>
                </a:lnTo>
                <a:lnTo>
                  <a:pt x="2273776" y="402828"/>
                </a:lnTo>
                <a:lnTo>
                  <a:pt x="1533217" y="428578"/>
                </a:lnTo>
                <a:cubicBezTo>
                  <a:pt x="1514559" y="425414"/>
                  <a:pt x="1507584" y="418534"/>
                  <a:pt x="1477244" y="419085"/>
                </a:cubicBezTo>
                <a:lnTo>
                  <a:pt x="1423618" y="432388"/>
                </a:lnTo>
                <a:lnTo>
                  <a:pt x="10510" y="481524"/>
                </a:lnTo>
                <a:lnTo>
                  <a:pt x="0" y="345234"/>
                </a:lnTo>
                <a:lnTo>
                  <a:pt x="9274257" y="10511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5163BA8B-9A73-44EA-9FA4-BD1D04E89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191" y="3083467"/>
            <a:ext cx="10904318" cy="3780880"/>
          </a:xfrm>
          <a:custGeom>
            <a:avLst/>
            <a:gdLst>
              <a:gd name="connsiteX0" fmla="*/ 45157 w 10901897"/>
              <a:gd name="connsiteY0" fmla="*/ 0 h 7061024"/>
              <a:gd name="connsiteX1" fmla="*/ 10693358 w 10901897"/>
              <a:gd name="connsiteY1" fmla="*/ 0 h 7061024"/>
              <a:gd name="connsiteX2" fmla="*/ 10693358 w 10901897"/>
              <a:gd name="connsiteY2" fmla="*/ 668465 h 7061024"/>
              <a:gd name="connsiteX3" fmla="*/ 10697473 w 10901897"/>
              <a:gd name="connsiteY3" fmla="*/ 786257 h 7061024"/>
              <a:gd name="connsiteX4" fmla="*/ 10786370 w 10901897"/>
              <a:gd name="connsiteY4" fmla="*/ 3331041 h 7061024"/>
              <a:gd name="connsiteX5" fmla="*/ 10798579 w 10901897"/>
              <a:gd name="connsiteY5" fmla="*/ 3680661 h 7061024"/>
              <a:gd name="connsiteX6" fmla="*/ 10901717 w 10901897"/>
              <a:gd name="connsiteY6" fmla="*/ 6634146 h 7061024"/>
              <a:gd name="connsiteX7" fmla="*/ 10901714 w 10901897"/>
              <a:gd name="connsiteY7" fmla="*/ 6634151 h 7061024"/>
              <a:gd name="connsiteX8" fmla="*/ 10901897 w 10901897"/>
              <a:gd name="connsiteY8" fmla="*/ 6639306 h 7061024"/>
              <a:gd name="connsiteX9" fmla="*/ 10893816 w 10901897"/>
              <a:gd name="connsiteY9" fmla="*/ 6653302 h 7061024"/>
              <a:gd name="connsiteX10" fmla="*/ 10887323 w 10901897"/>
              <a:gd name="connsiteY10" fmla="*/ 6669040 h 7061024"/>
              <a:gd name="connsiteX11" fmla="*/ 10881845 w 10901897"/>
              <a:gd name="connsiteY11" fmla="*/ 6674030 h 7061024"/>
              <a:gd name="connsiteX12" fmla="*/ 10876220 w 10901897"/>
              <a:gd name="connsiteY12" fmla="*/ 6683770 h 7061024"/>
              <a:gd name="connsiteX13" fmla="*/ 10867702 w 10901897"/>
              <a:gd name="connsiteY13" fmla="*/ 6684062 h 7061024"/>
              <a:gd name="connsiteX14" fmla="*/ 10857541 w 10901897"/>
              <a:gd name="connsiteY14" fmla="*/ 6687722 h 7061024"/>
              <a:gd name="connsiteX15" fmla="*/ 10832053 w 10901897"/>
              <a:gd name="connsiteY15" fmla="*/ 6688612 h 7061024"/>
              <a:gd name="connsiteX16" fmla="*/ 10831546 w 10901897"/>
              <a:gd name="connsiteY16" fmla="*/ 6689818 h 7061024"/>
              <a:gd name="connsiteX17" fmla="*/ 10791337 w 10901897"/>
              <a:gd name="connsiteY17" fmla="*/ 6718441 h 7061024"/>
              <a:gd name="connsiteX18" fmla="*/ 10711793 w 10901897"/>
              <a:gd name="connsiteY18" fmla="*/ 6692811 h 7061024"/>
              <a:gd name="connsiteX19" fmla="*/ 9935449 w 10901897"/>
              <a:gd name="connsiteY19" fmla="*/ 6719922 h 7061024"/>
              <a:gd name="connsiteX20" fmla="*/ 9922087 w 10901897"/>
              <a:gd name="connsiteY20" fmla="*/ 6724577 h 7061024"/>
              <a:gd name="connsiteX21" fmla="*/ 9889965 w 10901897"/>
              <a:gd name="connsiteY21" fmla="*/ 6729905 h 7061024"/>
              <a:gd name="connsiteX22" fmla="*/ 9757415 w 10901897"/>
              <a:gd name="connsiteY22" fmla="*/ 6735503 h 7061024"/>
              <a:gd name="connsiteX23" fmla="*/ 9679337 w 10901897"/>
              <a:gd name="connsiteY23" fmla="*/ 6742897 h 7061024"/>
              <a:gd name="connsiteX24" fmla="*/ 9651603 w 10901897"/>
              <a:gd name="connsiteY24" fmla="*/ 6752061 h 7061024"/>
              <a:gd name="connsiteX25" fmla="*/ 9611575 w 10901897"/>
              <a:gd name="connsiteY25" fmla="*/ 6760584 h 7061024"/>
              <a:gd name="connsiteX26" fmla="*/ 9542424 w 10901897"/>
              <a:gd name="connsiteY26" fmla="*/ 6780548 h 7061024"/>
              <a:gd name="connsiteX27" fmla="*/ 9475463 w 10901897"/>
              <a:gd name="connsiteY27" fmla="*/ 6790453 h 7061024"/>
              <a:gd name="connsiteX28" fmla="*/ 9430317 w 10901897"/>
              <a:gd name="connsiteY28" fmla="*/ 6793495 h 7061024"/>
              <a:gd name="connsiteX29" fmla="*/ 9423751 w 10901897"/>
              <a:gd name="connsiteY29" fmla="*/ 6793435 h 7061024"/>
              <a:gd name="connsiteX30" fmla="*/ 9369168 w 10901897"/>
              <a:gd name="connsiteY30" fmla="*/ 6784983 h 7061024"/>
              <a:gd name="connsiteX31" fmla="*/ 9364297 w 10901897"/>
              <a:gd name="connsiteY31" fmla="*/ 6790369 h 7061024"/>
              <a:gd name="connsiteX32" fmla="*/ 9347493 w 10901897"/>
              <a:gd name="connsiteY32" fmla="*/ 6796274 h 7061024"/>
              <a:gd name="connsiteX33" fmla="*/ 9332718 w 10901897"/>
              <a:gd name="connsiteY33" fmla="*/ 6790564 h 7061024"/>
              <a:gd name="connsiteX34" fmla="*/ 9264167 w 10901897"/>
              <a:gd name="connsiteY34" fmla="*/ 6781860 h 7061024"/>
              <a:gd name="connsiteX35" fmla="*/ 9164094 w 10901897"/>
              <a:gd name="connsiteY35" fmla="*/ 6775130 h 7061024"/>
              <a:gd name="connsiteX36" fmla="*/ 9148800 w 10901897"/>
              <a:gd name="connsiteY36" fmla="*/ 6769262 h 7061024"/>
              <a:gd name="connsiteX37" fmla="*/ 9050458 w 10901897"/>
              <a:gd name="connsiteY37" fmla="*/ 6757050 h 7061024"/>
              <a:gd name="connsiteX38" fmla="*/ 8999058 w 10901897"/>
              <a:gd name="connsiteY38" fmla="*/ 6756427 h 7061024"/>
              <a:gd name="connsiteX39" fmla="*/ 8993554 w 10901897"/>
              <a:gd name="connsiteY39" fmla="*/ 6762470 h 7061024"/>
              <a:gd name="connsiteX40" fmla="*/ 8978351 w 10901897"/>
              <a:gd name="connsiteY40" fmla="*/ 6761457 h 7061024"/>
              <a:gd name="connsiteX41" fmla="*/ 8974307 w 10901897"/>
              <a:gd name="connsiteY41" fmla="*/ 6762468 h 7061024"/>
              <a:gd name="connsiteX42" fmla="*/ 8951126 w 10901897"/>
              <a:gd name="connsiteY42" fmla="*/ 6766987 h 7061024"/>
              <a:gd name="connsiteX43" fmla="*/ 8946415 w 10901897"/>
              <a:gd name="connsiteY43" fmla="*/ 6756038 h 7061024"/>
              <a:gd name="connsiteX44" fmla="*/ 8939487 w 10901897"/>
              <a:gd name="connsiteY44" fmla="*/ 6754702 h 7061024"/>
              <a:gd name="connsiteX45" fmla="*/ 8687743 w 10901897"/>
              <a:gd name="connsiteY45" fmla="*/ 6763493 h 7061024"/>
              <a:gd name="connsiteX46" fmla="*/ 8666518 w 10901897"/>
              <a:gd name="connsiteY46" fmla="*/ 6774433 h 7061024"/>
              <a:gd name="connsiteX47" fmla="*/ 8599556 w 10901897"/>
              <a:gd name="connsiteY47" fmla="*/ 6784339 h 7061024"/>
              <a:gd name="connsiteX48" fmla="*/ 8554411 w 10901897"/>
              <a:gd name="connsiteY48" fmla="*/ 6787381 h 7061024"/>
              <a:gd name="connsiteX49" fmla="*/ 8547844 w 10901897"/>
              <a:gd name="connsiteY49" fmla="*/ 6787320 h 7061024"/>
              <a:gd name="connsiteX50" fmla="*/ 8493261 w 10901897"/>
              <a:gd name="connsiteY50" fmla="*/ 6778868 h 7061024"/>
              <a:gd name="connsiteX51" fmla="*/ 8488390 w 10901897"/>
              <a:gd name="connsiteY51" fmla="*/ 6784255 h 7061024"/>
              <a:gd name="connsiteX52" fmla="*/ 8471586 w 10901897"/>
              <a:gd name="connsiteY52" fmla="*/ 6790159 h 7061024"/>
              <a:gd name="connsiteX53" fmla="*/ 8456812 w 10901897"/>
              <a:gd name="connsiteY53" fmla="*/ 6784450 h 7061024"/>
              <a:gd name="connsiteX54" fmla="*/ 8388259 w 10901897"/>
              <a:gd name="connsiteY54" fmla="*/ 6775746 h 7061024"/>
              <a:gd name="connsiteX55" fmla="*/ 8370697 w 10901897"/>
              <a:gd name="connsiteY55" fmla="*/ 6774564 h 7061024"/>
              <a:gd name="connsiteX56" fmla="*/ 7639559 w 10901897"/>
              <a:gd name="connsiteY56" fmla="*/ 6800096 h 7061024"/>
              <a:gd name="connsiteX57" fmla="*/ 7007522 w 10901897"/>
              <a:gd name="connsiteY57" fmla="*/ 6822167 h 7061024"/>
              <a:gd name="connsiteX58" fmla="*/ 6591224 w 10901897"/>
              <a:gd name="connsiteY58" fmla="*/ 6836705 h 7061024"/>
              <a:gd name="connsiteX59" fmla="*/ 6557964 w 10901897"/>
              <a:gd name="connsiteY59" fmla="*/ 6838046 h 7061024"/>
              <a:gd name="connsiteX60" fmla="*/ 6355814 w 10901897"/>
              <a:gd name="connsiteY60" fmla="*/ 6845191 h 7061024"/>
              <a:gd name="connsiteX61" fmla="*/ 6354404 w 10901897"/>
              <a:gd name="connsiteY61" fmla="*/ 6844975 h 7061024"/>
              <a:gd name="connsiteX62" fmla="*/ 4018045 w 10901897"/>
              <a:gd name="connsiteY62" fmla="*/ 6926562 h 7061024"/>
              <a:gd name="connsiteX63" fmla="*/ 168026 w 10901897"/>
              <a:gd name="connsiteY63" fmla="*/ 7061008 h 7061024"/>
              <a:gd name="connsiteX64" fmla="*/ 130799 w 10901897"/>
              <a:gd name="connsiteY64" fmla="*/ 7021785 h 7061024"/>
              <a:gd name="connsiteX65" fmla="*/ 27661 w 10901897"/>
              <a:gd name="connsiteY65" fmla="*/ 4068301 h 7061024"/>
              <a:gd name="connsiteX66" fmla="*/ 15046 w 10901897"/>
              <a:gd name="connsiteY66" fmla="*/ 3707070 h 7061024"/>
              <a:gd name="connsiteX67" fmla="*/ 0 w 10901897"/>
              <a:gd name="connsiteY67" fmla="*/ 3276202 h 7061024"/>
              <a:gd name="connsiteX68" fmla="*/ 0 w 10901897"/>
              <a:gd name="connsiteY68" fmla="*/ 710101 h 7061024"/>
              <a:gd name="connsiteX69" fmla="*/ 45157 w 10901897"/>
              <a:gd name="connsiteY69" fmla="*/ 708524 h 7061024"/>
              <a:gd name="connsiteX0" fmla="*/ 45157 w 10901897"/>
              <a:gd name="connsiteY0" fmla="*/ 708524 h 7061024"/>
              <a:gd name="connsiteX1" fmla="*/ 10693358 w 10901897"/>
              <a:gd name="connsiteY1" fmla="*/ 0 h 7061024"/>
              <a:gd name="connsiteX2" fmla="*/ 10693358 w 10901897"/>
              <a:gd name="connsiteY2" fmla="*/ 668465 h 7061024"/>
              <a:gd name="connsiteX3" fmla="*/ 10697473 w 10901897"/>
              <a:gd name="connsiteY3" fmla="*/ 786257 h 7061024"/>
              <a:gd name="connsiteX4" fmla="*/ 10786370 w 10901897"/>
              <a:gd name="connsiteY4" fmla="*/ 3331041 h 7061024"/>
              <a:gd name="connsiteX5" fmla="*/ 10798579 w 10901897"/>
              <a:gd name="connsiteY5" fmla="*/ 3680661 h 7061024"/>
              <a:gd name="connsiteX6" fmla="*/ 10901717 w 10901897"/>
              <a:gd name="connsiteY6" fmla="*/ 6634146 h 7061024"/>
              <a:gd name="connsiteX7" fmla="*/ 10901714 w 10901897"/>
              <a:gd name="connsiteY7" fmla="*/ 6634151 h 7061024"/>
              <a:gd name="connsiteX8" fmla="*/ 10901897 w 10901897"/>
              <a:gd name="connsiteY8" fmla="*/ 6639306 h 7061024"/>
              <a:gd name="connsiteX9" fmla="*/ 10893816 w 10901897"/>
              <a:gd name="connsiteY9" fmla="*/ 6653302 h 7061024"/>
              <a:gd name="connsiteX10" fmla="*/ 10887323 w 10901897"/>
              <a:gd name="connsiteY10" fmla="*/ 6669040 h 7061024"/>
              <a:gd name="connsiteX11" fmla="*/ 10881845 w 10901897"/>
              <a:gd name="connsiteY11" fmla="*/ 6674030 h 7061024"/>
              <a:gd name="connsiteX12" fmla="*/ 10876220 w 10901897"/>
              <a:gd name="connsiteY12" fmla="*/ 6683770 h 7061024"/>
              <a:gd name="connsiteX13" fmla="*/ 10867702 w 10901897"/>
              <a:gd name="connsiteY13" fmla="*/ 6684062 h 7061024"/>
              <a:gd name="connsiteX14" fmla="*/ 10857541 w 10901897"/>
              <a:gd name="connsiteY14" fmla="*/ 6687722 h 7061024"/>
              <a:gd name="connsiteX15" fmla="*/ 10832053 w 10901897"/>
              <a:gd name="connsiteY15" fmla="*/ 6688612 h 7061024"/>
              <a:gd name="connsiteX16" fmla="*/ 10831546 w 10901897"/>
              <a:gd name="connsiteY16" fmla="*/ 6689818 h 7061024"/>
              <a:gd name="connsiteX17" fmla="*/ 10791337 w 10901897"/>
              <a:gd name="connsiteY17" fmla="*/ 6718441 h 7061024"/>
              <a:gd name="connsiteX18" fmla="*/ 10711793 w 10901897"/>
              <a:gd name="connsiteY18" fmla="*/ 6692811 h 7061024"/>
              <a:gd name="connsiteX19" fmla="*/ 9935449 w 10901897"/>
              <a:gd name="connsiteY19" fmla="*/ 6719922 h 7061024"/>
              <a:gd name="connsiteX20" fmla="*/ 9922087 w 10901897"/>
              <a:gd name="connsiteY20" fmla="*/ 6724577 h 7061024"/>
              <a:gd name="connsiteX21" fmla="*/ 9889965 w 10901897"/>
              <a:gd name="connsiteY21" fmla="*/ 6729905 h 7061024"/>
              <a:gd name="connsiteX22" fmla="*/ 9757415 w 10901897"/>
              <a:gd name="connsiteY22" fmla="*/ 6735503 h 7061024"/>
              <a:gd name="connsiteX23" fmla="*/ 9679337 w 10901897"/>
              <a:gd name="connsiteY23" fmla="*/ 6742897 h 7061024"/>
              <a:gd name="connsiteX24" fmla="*/ 9651603 w 10901897"/>
              <a:gd name="connsiteY24" fmla="*/ 6752061 h 7061024"/>
              <a:gd name="connsiteX25" fmla="*/ 9611575 w 10901897"/>
              <a:gd name="connsiteY25" fmla="*/ 6760584 h 7061024"/>
              <a:gd name="connsiteX26" fmla="*/ 9542424 w 10901897"/>
              <a:gd name="connsiteY26" fmla="*/ 6780548 h 7061024"/>
              <a:gd name="connsiteX27" fmla="*/ 9475463 w 10901897"/>
              <a:gd name="connsiteY27" fmla="*/ 6790453 h 7061024"/>
              <a:gd name="connsiteX28" fmla="*/ 9430317 w 10901897"/>
              <a:gd name="connsiteY28" fmla="*/ 6793495 h 7061024"/>
              <a:gd name="connsiteX29" fmla="*/ 9423751 w 10901897"/>
              <a:gd name="connsiteY29" fmla="*/ 6793435 h 7061024"/>
              <a:gd name="connsiteX30" fmla="*/ 9369168 w 10901897"/>
              <a:gd name="connsiteY30" fmla="*/ 6784983 h 7061024"/>
              <a:gd name="connsiteX31" fmla="*/ 9364297 w 10901897"/>
              <a:gd name="connsiteY31" fmla="*/ 6790369 h 7061024"/>
              <a:gd name="connsiteX32" fmla="*/ 9347493 w 10901897"/>
              <a:gd name="connsiteY32" fmla="*/ 6796274 h 7061024"/>
              <a:gd name="connsiteX33" fmla="*/ 9332718 w 10901897"/>
              <a:gd name="connsiteY33" fmla="*/ 6790564 h 7061024"/>
              <a:gd name="connsiteX34" fmla="*/ 9264167 w 10901897"/>
              <a:gd name="connsiteY34" fmla="*/ 6781860 h 7061024"/>
              <a:gd name="connsiteX35" fmla="*/ 9164094 w 10901897"/>
              <a:gd name="connsiteY35" fmla="*/ 6775130 h 7061024"/>
              <a:gd name="connsiteX36" fmla="*/ 9148800 w 10901897"/>
              <a:gd name="connsiteY36" fmla="*/ 6769262 h 7061024"/>
              <a:gd name="connsiteX37" fmla="*/ 9050458 w 10901897"/>
              <a:gd name="connsiteY37" fmla="*/ 6757050 h 7061024"/>
              <a:gd name="connsiteX38" fmla="*/ 8999058 w 10901897"/>
              <a:gd name="connsiteY38" fmla="*/ 6756427 h 7061024"/>
              <a:gd name="connsiteX39" fmla="*/ 8993554 w 10901897"/>
              <a:gd name="connsiteY39" fmla="*/ 6762470 h 7061024"/>
              <a:gd name="connsiteX40" fmla="*/ 8978351 w 10901897"/>
              <a:gd name="connsiteY40" fmla="*/ 6761457 h 7061024"/>
              <a:gd name="connsiteX41" fmla="*/ 8974307 w 10901897"/>
              <a:gd name="connsiteY41" fmla="*/ 6762468 h 7061024"/>
              <a:gd name="connsiteX42" fmla="*/ 8951126 w 10901897"/>
              <a:gd name="connsiteY42" fmla="*/ 6766987 h 7061024"/>
              <a:gd name="connsiteX43" fmla="*/ 8946415 w 10901897"/>
              <a:gd name="connsiteY43" fmla="*/ 6756038 h 7061024"/>
              <a:gd name="connsiteX44" fmla="*/ 8939487 w 10901897"/>
              <a:gd name="connsiteY44" fmla="*/ 6754702 h 7061024"/>
              <a:gd name="connsiteX45" fmla="*/ 8687743 w 10901897"/>
              <a:gd name="connsiteY45" fmla="*/ 6763493 h 7061024"/>
              <a:gd name="connsiteX46" fmla="*/ 8666518 w 10901897"/>
              <a:gd name="connsiteY46" fmla="*/ 6774433 h 7061024"/>
              <a:gd name="connsiteX47" fmla="*/ 8599556 w 10901897"/>
              <a:gd name="connsiteY47" fmla="*/ 6784339 h 7061024"/>
              <a:gd name="connsiteX48" fmla="*/ 8554411 w 10901897"/>
              <a:gd name="connsiteY48" fmla="*/ 6787381 h 7061024"/>
              <a:gd name="connsiteX49" fmla="*/ 8547844 w 10901897"/>
              <a:gd name="connsiteY49" fmla="*/ 6787320 h 7061024"/>
              <a:gd name="connsiteX50" fmla="*/ 8493261 w 10901897"/>
              <a:gd name="connsiteY50" fmla="*/ 6778868 h 7061024"/>
              <a:gd name="connsiteX51" fmla="*/ 8488390 w 10901897"/>
              <a:gd name="connsiteY51" fmla="*/ 6784255 h 7061024"/>
              <a:gd name="connsiteX52" fmla="*/ 8471586 w 10901897"/>
              <a:gd name="connsiteY52" fmla="*/ 6790159 h 7061024"/>
              <a:gd name="connsiteX53" fmla="*/ 8456812 w 10901897"/>
              <a:gd name="connsiteY53" fmla="*/ 6784450 h 7061024"/>
              <a:gd name="connsiteX54" fmla="*/ 8388259 w 10901897"/>
              <a:gd name="connsiteY54" fmla="*/ 6775746 h 7061024"/>
              <a:gd name="connsiteX55" fmla="*/ 8370697 w 10901897"/>
              <a:gd name="connsiteY55" fmla="*/ 6774564 h 7061024"/>
              <a:gd name="connsiteX56" fmla="*/ 7639559 w 10901897"/>
              <a:gd name="connsiteY56" fmla="*/ 6800096 h 7061024"/>
              <a:gd name="connsiteX57" fmla="*/ 7007522 w 10901897"/>
              <a:gd name="connsiteY57" fmla="*/ 6822167 h 7061024"/>
              <a:gd name="connsiteX58" fmla="*/ 6591224 w 10901897"/>
              <a:gd name="connsiteY58" fmla="*/ 6836705 h 7061024"/>
              <a:gd name="connsiteX59" fmla="*/ 6557964 w 10901897"/>
              <a:gd name="connsiteY59" fmla="*/ 6838046 h 7061024"/>
              <a:gd name="connsiteX60" fmla="*/ 6355814 w 10901897"/>
              <a:gd name="connsiteY60" fmla="*/ 6845191 h 7061024"/>
              <a:gd name="connsiteX61" fmla="*/ 6354404 w 10901897"/>
              <a:gd name="connsiteY61" fmla="*/ 6844975 h 7061024"/>
              <a:gd name="connsiteX62" fmla="*/ 4018045 w 10901897"/>
              <a:gd name="connsiteY62" fmla="*/ 6926562 h 7061024"/>
              <a:gd name="connsiteX63" fmla="*/ 168026 w 10901897"/>
              <a:gd name="connsiteY63" fmla="*/ 7061008 h 7061024"/>
              <a:gd name="connsiteX64" fmla="*/ 130799 w 10901897"/>
              <a:gd name="connsiteY64" fmla="*/ 7021785 h 7061024"/>
              <a:gd name="connsiteX65" fmla="*/ 27661 w 10901897"/>
              <a:gd name="connsiteY65" fmla="*/ 4068301 h 7061024"/>
              <a:gd name="connsiteX66" fmla="*/ 15046 w 10901897"/>
              <a:gd name="connsiteY66" fmla="*/ 3707070 h 7061024"/>
              <a:gd name="connsiteX67" fmla="*/ 0 w 10901897"/>
              <a:gd name="connsiteY67" fmla="*/ 3276202 h 7061024"/>
              <a:gd name="connsiteX68" fmla="*/ 0 w 10901897"/>
              <a:gd name="connsiteY68" fmla="*/ 710101 h 7061024"/>
              <a:gd name="connsiteX69" fmla="*/ 45157 w 10901897"/>
              <a:gd name="connsiteY69" fmla="*/ 708524 h 7061024"/>
              <a:gd name="connsiteX0" fmla="*/ 0 w 10901897"/>
              <a:gd name="connsiteY0" fmla="*/ 710101 h 7061024"/>
              <a:gd name="connsiteX1" fmla="*/ 10693358 w 10901897"/>
              <a:gd name="connsiteY1" fmla="*/ 0 h 7061024"/>
              <a:gd name="connsiteX2" fmla="*/ 10693358 w 10901897"/>
              <a:gd name="connsiteY2" fmla="*/ 668465 h 7061024"/>
              <a:gd name="connsiteX3" fmla="*/ 10697473 w 10901897"/>
              <a:gd name="connsiteY3" fmla="*/ 786257 h 7061024"/>
              <a:gd name="connsiteX4" fmla="*/ 10786370 w 10901897"/>
              <a:gd name="connsiteY4" fmla="*/ 3331041 h 7061024"/>
              <a:gd name="connsiteX5" fmla="*/ 10798579 w 10901897"/>
              <a:gd name="connsiteY5" fmla="*/ 3680661 h 7061024"/>
              <a:gd name="connsiteX6" fmla="*/ 10901717 w 10901897"/>
              <a:gd name="connsiteY6" fmla="*/ 6634146 h 7061024"/>
              <a:gd name="connsiteX7" fmla="*/ 10901714 w 10901897"/>
              <a:gd name="connsiteY7" fmla="*/ 6634151 h 7061024"/>
              <a:gd name="connsiteX8" fmla="*/ 10901897 w 10901897"/>
              <a:gd name="connsiteY8" fmla="*/ 6639306 h 7061024"/>
              <a:gd name="connsiteX9" fmla="*/ 10893816 w 10901897"/>
              <a:gd name="connsiteY9" fmla="*/ 6653302 h 7061024"/>
              <a:gd name="connsiteX10" fmla="*/ 10887323 w 10901897"/>
              <a:gd name="connsiteY10" fmla="*/ 6669040 h 7061024"/>
              <a:gd name="connsiteX11" fmla="*/ 10881845 w 10901897"/>
              <a:gd name="connsiteY11" fmla="*/ 6674030 h 7061024"/>
              <a:gd name="connsiteX12" fmla="*/ 10876220 w 10901897"/>
              <a:gd name="connsiteY12" fmla="*/ 6683770 h 7061024"/>
              <a:gd name="connsiteX13" fmla="*/ 10867702 w 10901897"/>
              <a:gd name="connsiteY13" fmla="*/ 6684062 h 7061024"/>
              <a:gd name="connsiteX14" fmla="*/ 10857541 w 10901897"/>
              <a:gd name="connsiteY14" fmla="*/ 6687722 h 7061024"/>
              <a:gd name="connsiteX15" fmla="*/ 10832053 w 10901897"/>
              <a:gd name="connsiteY15" fmla="*/ 6688612 h 7061024"/>
              <a:gd name="connsiteX16" fmla="*/ 10831546 w 10901897"/>
              <a:gd name="connsiteY16" fmla="*/ 6689818 h 7061024"/>
              <a:gd name="connsiteX17" fmla="*/ 10791337 w 10901897"/>
              <a:gd name="connsiteY17" fmla="*/ 6718441 h 7061024"/>
              <a:gd name="connsiteX18" fmla="*/ 10711793 w 10901897"/>
              <a:gd name="connsiteY18" fmla="*/ 6692811 h 7061024"/>
              <a:gd name="connsiteX19" fmla="*/ 9935449 w 10901897"/>
              <a:gd name="connsiteY19" fmla="*/ 6719922 h 7061024"/>
              <a:gd name="connsiteX20" fmla="*/ 9922087 w 10901897"/>
              <a:gd name="connsiteY20" fmla="*/ 6724577 h 7061024"/>
              <a:gd name="connsiteX21" fmla="*/ 9889965 w 10901897"/>
              <a:gd name="connsiteY21" fmla="*/ 6729905 h 7061024"/>
              <a:gd name="connsiteX22" fmla="*/ 9757415 w 10901897"/>
              <a:gd name="connsiteY22" fmla="*/ 6735503 h 7061024"/>
              <a:gd name="connsiteX23" fmla="*/ 9679337 w 10901897"/>
              <a:gd name="connsiteY23" fmla="*/ 6742897 h 7061024"/>
              <a:gd name="connsiteX24" fmla="*/ 9651603 w 10901897"/>
              <a:gd name="connsiteY24" fmla="*/ 6752061 h 7061024"/>
              <a:gd name="connsiteX25" fmla="*/ 9611575 w 10901897"/>
              <a:gd name="connsiteY25" fmla="*/ 6760584 h 7061024"/>
              <a:gd name="connsiteX26" fmla="*/ 9542424 w 10901897"/>
              <a:gd name="connsiteY26" fmla="*/ 6780548 h 7061024"/>
              <a:gd name="connsiteX27" fmla="*/ 9475463 w 10901897"/>
              <a:gd name="connsiteY27" fmla="*/ 6790453 h 7061024"/>
              <a:gd name="connsiteX28" fmla="*/ 9430317 w 10901897"/>
              <a:gd name="connsiteY28" fmla="*/ 6793495 h 7061024"/>
              <a:gd name="connsiteX29" fmla="*/ 9423751 w 10901897"/>
              <a:gd name="connsiteY29" fmla="*/ 6793435 h 7061024"/>
              <a:gd name="connsiteX30" fmla="*/ 9369168 w 10901897"/>
              <a:gd name="connsiteY30" fmla="*/ 6784983 h 7061024"/>
              <a:gd name="connsiteX31" fmla="*/ 9364297 w 10901897"/>
              <a:gd name="connsiteY31" fmla="*/ 6790369 h 7061024"/>
              <a:gd name="connsiteX32" fmla="*/ 9347493 w 10901897"/>
              <a:gd name="connsiteY32" fmla="*/ 6796274 h 7061024"/>
              <a:gd name="connsiteX33" fmla="*/ 9332718 w 10901897"/>
              <a:gd name="connsiteY33" fmla="*/ 6790564 h 7061024"/>
              <a:gd name="connsiteX34" fmla="*/ 9264167 w 10901897"/>
              <a:gd name="connsiteY34" fmla="*/ 6781860 h 7061024"/>
              <a:gd name="connsiteX35" fmla="*/ 9164094 w 10901897"/>
              <a:gd name="connsiteY35" fmla="*/ 6775130 h 7061024"/>
              <a:gd name="connsiteX36" fmla="*/ 9148800 w 10901897"/>
              <a:gd name="connsiteY36" fmla="*/ 6769262 h 7061024"/>
              <a:gd name="connsiteX37" fmla="*/ 9050458 w 10901897"/>
              <a:gd name="connsiteY37" fmla="*/ 6757050 h 7061024"/>
              <a:gd name="connsiteX38" fmla="*/ 8999058 w 10901897"/>
              <a:gd name="connsiteY38" fmla="*/ 6756427 h 7061024"/>
              <a:gd name="connsiteX39" fmla="*/ 8993554 w 10901897"/>
              <a:gd name="connsiteY39" fmla="*/ 6762470 h 7061024"/>
              <a:gd name="connsiteX40" fmla="*/ 8978351 w 10901897"/>
              <a:gd name="connsiteY40" fmla="*/ 6761457 h 7061024"/>
              <a:gd name="connsiteX41" fmla="*/ 8974307 w 10901897"/>
              <a:gd name="connsiteY41" fmla="*/ 6762468 h 7061024"/>
              <a:gd name="connsiteX42" fmla="*/ 8951126 w 10901897"/>
              <a:gd name="connsiteY42" fmla="*/ 6766987 h 7061024"/>
              <a:gd name="connsiteX43" fmla="*/ 8946415 w 10901897"/>
              <a:gd name="connsiteY43" fmla="*/ 6756038 h 7061024"/>
              <a:gd name="connsiteX44" fmla="*/ 8939487 w 10901897"/>
              <a:gd name="connsiteY44" fmla="*/ 6754702 h 7061024"/>
              <a:gd name="connsiteX45" fmla="*/ 8687743 w 10901897"/>
              <a:gd name="connsiteY45" fmla="*/ 6763493 h 7061024"/>
              <a:gd name="connsiteX46" fmla="*/ 8666518 w 10901897"/>
              <a:gd name="connsiteY46" fmla="*/ 6774433 h 7061024"/>
              <a:gd name="connsiteX47" fmla="*/ 8599556 w 10901897"/>
              <a:gd name="connsiteY47" fmla="*/ 6784339 h 7061024"/>
              <a:gd name="connsiteX48" fmla="*/ 8554411 w 10901897"/>
              <a:gd name="connsiteY48" fmla="*/ 6787381 h 7061024"/>
              <a:gd name="connsiteX49" fmla="*/ 8547844 w 10901897"/>
              <a:gd name="connsiteY49" fmla="*/ 6787320 h 7061024"/>
              <a:gd name="connsiteX50" fmla="*/ 8493261 w 10901897"/>
              <a:gd name="connsiteY50" fmla="*/ 6778868 h 7061024"/>
              <a:gd name="connsiteX51" fmla="*/ 8488390 w 10901897"/>
              <a:gd name="connsiteY51" fmla="*/ 6784255 h 7061024"/>
              <a:gd name="connsiteX52" fmla="*/ 8471586 w 10901897"/>
              <a:gd name="connsiteY52" fmla="*/ 6790159 h 7061024"/>
              <a:gd name="connsiteX53" fmla="*/ 8456812 w 10901897"/>
              <a:gd name="connsiteY53" fmla="*/ 6784450 h 7061024"/>
              <a:gd name="connsiteX54" fmla="*/ 8388259 w 10901897"/>
              <a:gd name="connsiteY54" fmla="*/ 6775746 h 7061024"/>
              <a:gd name="connsiteX55" fmla="*/ 8370697 w 10901897"/>
              <a:gd name="connsiteY55" fmla="*/ 6774564 h 7061024"/>
              <a:gd name="connsiteX56" fmla="*/ 7639559 w 10901897"/>
              <a:gd name="connsiteY56" fmla="*/ 6800096 h 7061024"/>
              <a:gd name="connsiteX57" fmla="*/ 7007522 w 10901897"/>
              <a:gd name="connsiteY57" fmla="*/ 6822167 h 7061024"/>
              <a:gd name="connsiteX58" fmla="*/ 6591224 w 10901897"/>
              <a:gd name="connsiteY58" fmla="*/ 6836705 h 7061024"/>
              <a:gd name="connsiteX59" fmla="*/ 6557964 w 10901897"/>
              <a:gd name="connsiteY59" fmla="*/ 6838046 h 7061024"/>
              <a:gd name="connsiteX60" fmla="*/ 6355814 w 10901897"/>
              <a:gd name="connsiteY60" fmla="*/ 6845191 h 7061024"/>
              <a:gd name="connsiteX61" fmla="*/ 6354404 w 10901897"/>
              <a:gd name="connsiteY61" fmla="*/ 6844975 h 7061024"/>
              <a:gd name="connsiteX62" fmla="*/ 4018045 w 10901897"/>
              <a:gd name="connsiteY62" fmla="*/ 6926562 h 7061024"/>
              <a:gd name="connsiteX63" fmla="*/ 168026 w 10901897"/>
              <a:gd name="connsiteY63" fmla="*/ 7061008 h 7061024"/>
              <a:gd name="connsiteX64" fmla="*/ 130799 w 10901897"/>
              <a:gd name="connsiteY64" fmla="*/ 7021785 h 7061024"/>
              <a:gd name="connsiteX65" fmla="*/ 27661 w 10901897"/>
              <a:gd name="connsiteY65" fmla="*/ 4068301 h 7061024"/>
              <a:gd name="connsiteX66" fmla="*/ 15046 w 10901897"/>
              <a:gd name="connsiteY66" fmla="*/ 3707070 h 7061024"/>
              <a:gd name="connsiteX67" fmla="*/ 0 w 10901897"/>
              <a:gd name="connsiteY67" fmla="*/ 3276202 h 7061024"/>
              <a:gd name="connsiteX68" fmla="*/ 0 w 10901897"/>
              <a:gd name="connsiteY68" fmla="*/ 710101 h 7061024"/>
              <a:gd name="connsiteX0" fmla="*/ 0 w 10901897"/>
              <a:gd name="connsiteY0" fmla="*/ 41636 h 6392559"/>
              <a:gd name="connsiteX1" fmla="*/ 10693358 w 10901897"/>
              <a:gd name="connsiteY1" fmla="*/ 0 h 6392559"/>
              <a:gd name="connsiteX2" fmla="*/ 10697473 w 10901897"/>
              <a:gd name="connsiteY2" fmla="*/ 117792 h 6392559"/>
              <a:gd name="connsiteX3" fmla="*/ 10786370 w 10901897"/>
              <a:gd name="connsiteY3" fmla="*/ 2662576 h 6392559"/>
              <a:gd name="connsiteX4" fmla="*/ 10798579 w 10901897"/>
              <a:gd name="connsiteY4" fmla="*/ 3012196 h 6392559"/>
              <a:gd name="connsiteX5" fmla="*/ 10901717 w 10901897"/>
              <a:gd name="connsiteY5" fmla="*/ 5965681 h 6392559"/>
              <a:gd name="connsiteX6" fmla="*/ 10901714 w 10901897"/>
              <a:gd name="connsiteY6" fmla="*/ 5965686 h 6392559"/>
              <a:gd name="connsiteX7" fmla="*/ 10901897 w 10901897"/>
              <a:gd name="connsiteY7" fmla="*/ 5970841 h 6392559"/>
              <a:gd name="connsiteX8" fmla="*/ 10893816 w 10901897"/>
              <a:gd name="connsiteY8" fmla="*/ 5984837 h 6392559"/>
              <a:gd name="connsiteX9" fmla="*/ 10887323 w 10901897"/>
              <a:gd name="connsiteY9" fmla="*/ 6000575 h 6392559"/>
              <a:gd name="connsiteX10" fmla="*/ 10881845 w 10901897"/>
              <a:gd name="connsiteY10" fmla="*/ 6005565 h 6392559"/>
              <a:gd name="connsiteX11" fmla="*/ 10876220 w 10901897"/>
              <a:gd name="connsiteY11" fmla="*/ 6015305 h 6392559"/>
              <a:gd name="connsiteX12" fmla="*/ 10867702 w 10901897"/>
              <a:gd name="connsiteY12" fmla="*/ 6015597 h 6392559"/>
              <a:gd name="connsiteX13" fmla="*/ 10857541 w 10901897"/>
              <a:gd name="connsiteY13" fmla="*/ 6019257 h 6392559"/>
              <a:gd name="connsiteX14" fmla="*/ 10832053 w 10901897"/>
              <a:gd name="connsiteY14" fmla="*/ 6020147 h 6392559"/>
              <a:gd name="connsiteX15" fmla="*/ 10831546 w 10901897"/>
              <a:gd name="connsiteY15" fmla="*/ 6021353 h 6392559"/>
              <a:gd name="connsiteX16" fmla="*/ 10791337 w 10901897"/>
              <a:gd name="connsiteY16" fmla="*/ 6049976 h 6392559"/>
              <a:gd name="connsiteX17" fmla="*/ 10711793 w 10901897"/>
              <a:gd name="connsiteY17" fmla="*/ 6024346 h 6392559"/>
              <a:gd name="connsiteX18" fmla="*/ 9935449 w 10901897"/>
              <a:gd name="connsiteY18" fmla="*/ 6051457 h 6392559"/>
              <a:gd name="connsiteX19" fmla="*/ 9922087 w 10901897"/>
              <a:gd name="connsiteY19" fmla="*/ 6056112 h 6392559"/>
              <a:gd name="connsiteX20" fmla="*/ 9889965 w 10901897"/>
              <a:gd name="connsiteY20" fmla="*/ 6061440 h 6392559"/>
              <a:gd name="connsiteX21" fmla="*/ 9757415 w 10901897"/>
              <a:gd name="connsiteY21" fmla="*/ 6067038 h 6392559"/>
              <a:gd name="connsiteX22" fmla="*/ 9679337 w 10901897"/>
              <a:gd name="connsiteY22" fmla="*/ 6074432 h 6392559"/>
              <a:gd name="connsiteX23" fmla="*/ 9651603 w 10901897"/>
              <a:gd name="connsiteY23" fmla="*/ 6083596 h 6392559"/>
              <a:gd name="connsiteX24" fmla="*/ 9611575 w 10901897"/>
              <a:gd name="connsiteY24" fmla="*/ 6092119 h 6392559"/>
              <a:gd name="connsiteX25" fmla="*/ 9542424 w 10901897"/>
              <a:gd name="connsiteY25" fmla="*/ 6112083 h 6392559"/>
              <a:gd name="connsiteX26" fmla="*/ 9475463 w 10901897"/>
              <a:gd name="connsiteY26" fmla="*/ 6121988 h 6392559"/>
              <a:gd name="connsiteX27" fmla="*/ 9430317 w 10901897"/>
              <a:gd name="connsiteY27" fmla="*/ 6125030 h 6392559"/>
              <a:gd name="connsiteX28" fmla="*/ 9423751 w 10901897"/>
              <a:gd name="connsiteY28" fmla="*/ 6124970 h 6392559"/>
              <a:gd name="connsiteX29" fmla="*/ 9369168 w 10901897"/>
              <a:gd name="connsiteY29" fmla="*/ 6116518 h 6392559"/>
              <a:gd name="connsiteX30" fmla="*/ 9364297 w 10901897"/>
              <a:gd name="connsiteY30" fmla="*/ 6121904 h 6392559"/>
              <a:gd name="connsiteX31" fmla="*/ 9347493 w 10901897"/>
              <a:gd name="connsiteY31" fmla="*/ 6127809 h 6392559"/>
              <a:gd name="connsiteX32" fmla="*/ 9332718 w 10901897"/>
              <a:gd name="connsiteY32" fmla="*/ 6122099 h 6392559"/>
              <a:gd name="connsiteX33" fmla="*/ 9264167 w 10901897"/>
              <a:gd name="connsiteY33" fmla="*/ 6113395 h 6392559"/>
              <a:gd name="connsiteX34" fmla="*/ 9164094 w 10901897"/>
              <a:gd name="connsiteY34" fmla="*/ 6106665 h 6392559"/>
              <a:gd name="connsiteX35" fmla="*/ 9148800 w 10901897"/>
              <a:gd name="connsiteY35" fmla="*/ 6100797 h 6392559"/>
              <a:gd name="connsiteX36" fmla="*/ 9050458 w 10901897"/>
              <a:gd name="connsiteY36" fmla="*/ 6088585 h 6392559"/>
              <a:gd name="connsiteX37" fmla="*/ 8999058 w 10901897"/>
              <a:gd name="connsiteY37" fmla="*/ 6087962 h 6392559"/>
              <a:gd name="connsiteX38" fmla="*/ 8993554 w 10901897"/>
              <a:gd name="connsiteY38" fmla="*/ 6094005 h 6392559"/>
              <a:gd name="connsiteX39" fmla="*/ 8978351 w 10901897"/>
              <a:gd name="connsiteY39" fmla="*/ 6092992 h 6392559"/>
              <a:gd name="connsiteX40" fmla="*/ 8974307 w 10901897"/>
              <a:gd name="connsiteY40" fmla="*/ 6094003 h 6392559"/>
              <a:gd name="connsiteX41" fmla="*/ 8951126 w 10901897"/>
              <a:gd name="connsiteY41" fmla="*/ 6098522 h 6392559"/>
              <a:gd name="connsiteX42" fmla="*/ 8946415 w 10901897"/>
              <a:gd name="connsiteY42" fmla="*/ 6087573 h 6392559"/>
              <a:gd name="connsiteX43" fmla="*/ 8939487 w 10901897"/>
              <a:gd name="connsiteY43" fmla="*/ 6086237 h 6392559"/>
              <a:gd name="connsiteX44" fmla="*/ 8687743 w 10901897"/>
              <a:gd name="connsiteY44" fmla="*/ 6095028 h 6392559"/>
              <a:gd name="connsiteX45" fmla="*/ 8666518 w 10901897"/>
              <a:gd name="connsiteY45" fmla="*/ 6105968 h 6392559"/>
              <a:gd name="connsiteX46" fmla="*/ 8599556 w 10901897"/>
              <a:gd name="connsiteY46" fmla="*/ 6115874 h 6392559"/>
              <a:gd name="connsiteX47" fmla="*/ 8554411 w 10901897"/>
              <a:gd name="connsiteY47" fmla="*/ 6118916 h 6392559"/>
              <a:gd name="connsiteX48" fmla="*/ 8547844 w 10901897"/>
              <a:gd name="connsiteY48" fmla="*/ 6118855 h 6392559"/>
              <a:gd name="connsiteX49" fmla="*/ 8493261 w 10901897"/>
              <a:gd name="connsiteY49" fmla="*/ 6110403 h 6392559"/>
              <a:gd name="connsiteX50" fmla="*/ 8488390 w 10901897"/>
              <a:gd name="connsiteY50" fmla="*/ 6115790 h 6392559"/>
              <a:gd name="connsiteX51" fmla="*/ 8471586 w 10901897"/>
              <a:gd name="connsiteY51" fmla="*/ 6121694 h 6392559"/>
              <a:gd name="connsiteX52" fmla="*/ 8456812 w 10901897"/>
              <a:gd name="connsiteY52" fmla="*/ 6115985 h 6392559"/>
              <a:gd name="connsiteX53" fmla="*/ 8388259 w 10901897"/>
              <a:gd name="connsiteY53" fmla="*/ 6107281 h 6392559"/>
              <a:gd name="connsiteX54" fmla="*/ 8370697 w 10901897"/>
              <a:gd name="connsiteY54" fmla="*/ 6106099 h 6392559"/>
              <a:gd name="connsiteX55" fmla="*/ 7639559 w 10901897"/>
              <a:gd name="connsiteY55" fmla="*/ 6131631 h 6392559"/>
              <a:gd name="connsiteX56" fmla="*/ 7007522 w 10901897"/>
              <a:gd name="connsiteY56" fmla="*/ 6153702 h 6392559"/>
              <a:gd name="connsiteX57" fmla="*/ 6591224 w 10901897"/>
              <a:gd name="connsiteY57" fmla="*/ 6168240 h 6392559"/>
              <a:gd name="connsiteX58" fmla="*/ 6557964 w 10901897"/>
              <a:gd name="connsiteY58" fmla="*/ 6169581 h 6392559"/>
              <a:gd name="connsiteX59" fmla="*/ 6355814 w 10901897"/>
              <a:gd name="connsiteY59" fmla="*/ 6176726 h 6392559"/>
              <a:gd name="connsiteX60" fmla="*/ 6354404 w 10901897"/>
              <a:gd name="connsiteY60" fmla="*/ 6176510 h 6392559"/>
              <a:gd name="connsiteX61" fmla="*/ 4018045 w 10901897"/>
              <a:gd name="connsiteY61" fmla="*/ 6258097 h 6392559"/>
              <a:gd name="connsiteX62" fmla="*/ 168026 w 10901897"/>
              <a:gd name="connsiteY62" fmla="*/ 6392543 h 6392559"/>
              <a:gd name="connsiteX63" fmla="*/ 130799 w 10901897"/>
              <a:gd name="connsiteY63" fmla="*/ 6353320 h 6392559"/>
              <a:gd name="connsiteX64" fmla="*/ 27661 w 10901897"/>
              <a:gd name="connsiteY64" fmla="*/ 3399836 h 6392559"/>
              <a:gd name="connsiteX65" fmla="*/ 15046 w 10901897"/>
              <a:gd name="connsiteY65" fmla="*/ 3038605 h 6392559"/>
              <a:gd name="connsiteX66" fmla="*/ 0 w 10901897"/>
              <a:gd name="connsiteY66" fmla="*/ 2607737 h 6392559"/>
              <a:gd name="connsiteX67" fmla="*/ 0 w 10901897"/>
              <a:gd name="connsiteY67" fmla="*/ 41636 h 6392559"/>
              <a:gd name="connsiteX0" fmla="*/ 0 w 10901897"/>
              <a:gd name="connsiteY0" fmla="*/ 0 h 6350923"/>
              <a:gd name="connsiteX1" fmla="*/ 10697473 w 10901897"/>
              <a:gd name="connsiteY1" fmla="*/ 76156 h 6350923"/>
              <a:gd name="connsiteX2" fmla="*/ 10786370 w 10901897"/>
              <a:gd name="connsiteY2" fmla="*/ 2620940 h 6350923"/>
              <a:gd name="connsiteX3" fmla="*/ 10798579 w 10901897"/>
              <a:gd name="connsiteY3" fmla="*/ 2970560 h 6350923"/>
              <a:gd name="connsiteX4" fmla="*/ 10901717 w 10901897"/>
              <a:gd name="connsiteY4" fmla="*/ 5924045 h 6350923"/>
              <a:gd name="connsiteX5" fmla="*/ 10901714 w 10901897"/>
              <a:gd name="connsiteY5" fmla="*/ 5924050 h 6350923"/>
              <a:gd name="connsiteX6" fmla="*/ 10901897 w 10901897"/>
              <a:gd name="connsiteY6" fmla="*/ 5929205 h 6350923"/>
              <a:gd name="connsiteX7" fmla="*/ 10893816 w 10901897"/>
              <a:gd name="connsiteY7" fmla="*/ 5943201 h 6350923"/>
              <a:gd name="connsiteX8" fmla="*/ 10887323 w 10901897"/>
              <a:gd name="connsiteY8" fmla="*/ 5958939 h 6350923"/>
              <a:gd name="connsiteX9" fmla="*/ 10881845 w 10901897"/>
              <a:gd name="connsiteY9" fmla="*/ 5963929 h 6350923"/>
              <a:gd name="connsiteX10" fmla="*/ 10876220 w 10901897"/>
              <a:gd name="connsiteY10" fmla="*/ 5973669 h 6350923"/>
              <a:gd name="connsiteX11" fmla="*/ 10867702 w 10901897"/>
              <a:gd name="connsiteY11" fmla="*/ 5973961 h 6350923"/>
              <a:gd name="connsiteX12" fmla="*/ 10857541 w 10901897"/>
              <a:gd name="connsiteY12" fmla="*/ 5977621 h 6350923"/>
              <a:gd name="connsiteX13" fmla="*/ 10832053 w 10901897"/>
              <a:gd name="connsiteY13" fmla="*/ 5978511 h 6350923"/>
              <a:gd name="connsiteX14" fmla="*/ 10831546 w 10901897"/>
              <a:gd name="connsiteY14" fmla="*/ 5979717 h 6350923"/>
              <a:gd name="connsiteX15" fmla="*/ 10791337 w 10901897"/>
              <a:gd name="connsiteY15" fmla="*/ 6008340 h 6350923"/>
              <a:gd name="connsiteX16" fmla="*/ 10711793 w 10901897"/>
              <a:gd name="connsiteY16" fmla="*/ 5982710 h 6350923"/>
              <a:gd name="connsiteX17" fmla="*/ 9935449 w 10901897"/>
              <a:gd name="connsiteY17" fmla="*/ 6009821 h 6350923"/>
              <a:gd name="connsiteX18" fmla="*/ 9922087 w 10901897"/>
              <a:gd name="connsiteY18" fmla="*/ 6014476 h 6350923"/>
              <a:gd name="connsiteX19" fmla="*/ 9889965 w 10901897"/>
              <a:gd name="connsiteY19" fmla="*/ 6019804 h 6350923"/>
              <a:gd name="connsiteX20" fmla="*/ 9757415 w 10901897"/>
              <a:gd name="connsiteY20" fmla="*/ 6025402 h 6350923"/>
              <a:gd name="connsiteX21" fmla="*/ 9679337 w 10901897"/>
              <a:gd name="connsiteY21" fmla="*/ 6032796 h 6350923"/>
              <a:gd name="connsiteX22" fmla="*/ 9651603 w 10901897"/>
              <a:gd name="connsiteY22" fmla="*/ 6041960 h 6350923"/>
              <a:gd name="connsiteX23" fmla="*/ 9611575 w 10901897"/>
              <a:gd name="connsiteY23" fmla="*/ 6050483 h 6350923"/>
              <a:gd name="connsiteX24" fmla="*/ 9542424 w 10901897"/>
              <a:gd name="connsiteY24" fmla="*/ 6070447 h 6350923"/>
              <a:gd name="connsiteX25" fmla="*/ 9475463 w 10901897"/>
              <a:gd name="connsiteY25" fmla="*/ 6080352 h 6350923"/>
              <a:gd name="connsiteX26" fmla="*/ 9430317 w 10901897"/>
              <a:gd name="connsiteY26" fmla="*/ 6083394 h 6350923"/>
              <a:gd name="connsiteX27" fmla="*/ 9423751 w 10901897"/>
              <a:gd name="connsiteY27" fmla="*/ 6083334 h 6350923"/>
              <a:gd name="connsiteX28" fmla="*/ 9369168 w 10901897"/>
              <a:gd name="connsiteY28" fmla="*/ 6074882 h 6350923"/>
              <a:gd name="connsiteX29" fmla="*/ 9364297 w 10901897"/>
              <a:gd name="connsiteY29" fmla="*/ 6080268 h 6350923"/>
              <a:gd name="connsiteX30" fmla="*/ 9347493 w 10901897"/>
              <a:gd name="connsiteY30" fmla="*/ 6086173 h 6350923"/>
              <a:gd name="connsiteX31" fmla="*/ 9332718 w 10901897"/>
              <a:gd name="connsiteY31" fmla="*/ 6080463 h 6350923"/>
              <a:gd name="connsiteX32" fmla="*/ 9264167 w 10901897"/>
              <a:gd name="connsiteY32" fmla="*/ 6071759 h 6350923"/>
              <a:gd name="connsiteX33" fmla="*/ 9164094 w 10901897"/>
              <a:gd name="connsiteY33" fmla="*/ 6065029 h 6350923"/>
              <a:gd name="connsiteX34" fmla="*/ 9148800 w 10901897"/>
              <a:gd name="connsiteY34" fmla="*/ 6059161 h 6350923"/>
              <a:gd name="connsiteX35" fmla="*/ 9050458 w 10901897"/>
              <a:gd name="connsiteY35" fmla="*/ 6046949 h 6350923"/>
              <a:gd name="connsiteX36" fmla="*/ 8999058 w 10901897"/>
              <a:gd name="connsiteY36" fmla="*/ 6046326 h 6350923"/>
              <a:gd name="connsiteX37" fmla="*/ 8993554 w 10901897"/>
              <a:gd name="connsiteY37" fmla="*/ 6052369 h 6350923"/>
              <a:gd name="connsiteX38" fmla="*/ 8978351 w 10901897"/>
              <a:gd name="connsiteY38" fmla="*/ 6051356 h 6350923"/>
              <a:gd name="connsiteX39" fmla="*/ 8974307 w 10901897"/>
              <a:gd name="connsiteY39" fmla="*/ 6052367 h 6350923"/>
              <a:gd name="connsiteX40" fmla="*/ 8951126 w 10901897"/>
              <a:gd name="connsiteY40" fmla="*/ 6056886 h 6350923"/>
              <a:gd name="connsiteX41" fmla="*/ 8946415 w 10901897"/>
              <a:gd name="connsiteY41" fmla="*/ 6045937 h 6350923"/>
              <a:gd name="connsiteX42" fmla="*/ 8939487 w 10901897"/>
              <a:gd name="connsiteY42" fmla="*/ 6044601 h 6350923"/>
              <a:gd name="connsiteX43" fmla="*/ 8687743 w 10901897"/>
              <a:gd name="connsiteY43" fmla="*/ 6053392 h 6350923"/>
              <a:gd name="connsiteX44" fmla="*/ 8666518 w 10901897"/>
              <a:gd name="connsiteY44" fmla="*/ 6064332 h 6350923"/>
              <a:gd name="connsiteX45" fmla="*/ 8599556 w 10901897"/>
              <a:gd name="connsiteY45" fmla="*/ 6074238 h 6350923"/>
              <a:gd name="connsiteX46" fmla="*/ 8554411 w 10901897"/>
              <a:gd name="connsiteY46" fmla="*/ 6077280 h 6350923"/>
              <a:gd name="connsiteX47" fmla="*/ 8547844 w 10901897"/>
              <a:gd name="connsiteY47" fmla="*/ 6077219 h 6350923"/>
              <a:gd name="connsiteX48" fmla="*/ 8493261 w 10901897"/>
              <a:gd name="connsiteY48" fmla="*/ 6068767 h 6350923"/>
              <a:gd name="connsiteX49" fmla="*/ 8488390 w 10901897"/>
              <a:gd name="connsiteY49" fmla="*/ 6074154 h 6350923"/>
              <a:gd name="connsiteX50" fmla="*/ 8471586 w 10901897"/>
              <a:gd name="connsiteY50" fmla="*/ 6080058 h 6350923"/>
              <a:gd name="connsiteX51" fmla="*/ 8456812 w 10901897"/>
              <a:gd name="connsiteY51" fmla="*/ 6074349 h 6350923"/>
              <a:gd name="connsiteX52" fmla="*/ 8388259 w 10901897"/>
              <a:gd name="connsiteY52" fmla="*/ 6065645 h 6350923"/>
              <a:gd name="connsiteX53" fmla="*/ 8370697 w 10901897"/>
              <a:gd name="connsiteY53" fmla="*/ 6064463 h 6350923"/>
              <a:gd name="connsiteX54" fmla="*/ 7639559 w 10901897"/>
              <a:gd name="connsiteY54" fmla="*/ 6089995 h 6350923"/>
              <a:gd name="connsiteX55" fmla="*/ 7007522 w 10901897"/>
              <a:gd name="connsiteY55" fmla="*/ 6112066 h 6350923"/>
              <a:gd name="connsiteX56" fmla="*/ 6591224 w 10901897"/>
              <a:gd name="connsiteY56" fmla="*/ 6126604 h 6350923"/>
              <a:gd name="connsiteX57" fmla="*/ 6557964 w 10901897"/>
              <a:gd name="connsiteY57" fmla="*/ 6127945 h 6350923"/>
              <a:gd name="connsiteX58" fmla="*/ 6355814 w 10901897"/>
              <a:gd name="connsiteY58" fmla="*/ 6135090 h 6350923"/>
              <a:gd name="connsiteX59" fmla="*/ 6354404 w 10901897"/>
              <a:gd name="connsiteY59" fmla="*/ 6134874 h 6350923"/>
              <a:gd name="connsiteX60" fmla="*/ 4018045 w 10901897"/>
              <a:gd name="connsiteY60" fmla="*/ 6216461 h 6350923"/>
              <a:gd name="connsiteX61" fmla="*/ 168026 w 10901897"/>
              <a:gd name="connsiteY61" fmla="*/ 6350907 h 6350923"/>
              <a:gd name="connsiteX62" fmla="*/ 130799 w 10901897"/>
              <a:gd name="connsiteY62" fmla="*/ 6311684 h 6350923"/>
              <a:gd name="connsiteX63" fmla="*/ 27661 w 10901897"/>
              <a:gd name="connsiteY63" fmla="*/ 3358200 h 6350923"/>
              <a:gd name="connsiteX64" fmla="*/ 15046 w 10901897"/>
              <a:gd name="connsiteY64" fmla="*/ 2996969 h 6350923"/>
              <a:gd name="connsiteX65" fmla="*/ 0 w 10901897"/>
              <a:gd name="connsiteY65" fmla="*/ 2566101 h 6350923"/>
              <a:gd name="connsiteX66" fmla="*/ 0 w 10901897"/>
              <a:gd name="connsiteY66" fmla="*/ 0 h 6350923"/>
              <a:gd name="connsiteX0" fmla="*/ 0 w 10901897"/>
              <a:gd name="connsiteY0" fmla="*/ 0 h 6350923"/>
              <a:gd name="connsiteX1" fmla="*/ 10786370 w 10901897"/>
              <a:gd name="connsiteY1" fmla="*/ 2620940 h 6350923"/>
              <a:gd name="connsiteX2" fmla="*/ 10798579 w 10901897"/>
              <a:gd name="connsiteY2" fmla="*/ 2970560 h 6350923"/>
              <a:gd name="connsiteX3" fmla="*/ 10901717 w 10901897"/>
              <a:gd name="connsiteY3" fmla="*/ 5924045 h 6350923"/>
              <a:gd name="connsiteX4" fmla="*/ 10901714 w 10901897"/>
              <a:gd name="connsiteY4" fmla="*/ 5924050 h 6350923"/>
              <a:gd name="connsiteX5" fmla="*/ 10901897 w 10901897"/>
              <a:gd name="connsiteY5" fmla="*/ 5929205 h 6350923"/>
              <a:gd name="connsiteX6" fmla="*/ 10893816 w 10901897"/>
              <a:gd name="connsiteY6" fmla="*/ 5943201 h 6350923"/>
              <a:gd name="connsiteX7" fmla="*/ 10887323 w 10901897"/>
              <a:gd name="connsiteY7" fmla="*/ 5958939 h 6350923"/>
              <a:gd name="connsiteX8" fmla="*/ 10881845 w 10901897"/>
              <a:gd name="connsiteY8" fmla="*/ 5963929 h 6350923"/>
              <a:gd name="connsiteX9" fmla="*/ 10876220 w 10901897"/>
              <a:gd name="connsiteY9" fmla="*/ 5973669 h 6350923"/>
              <a:gd name="connsiteX10" fmla="*/ 10867702 w 10901897"/>
              <a:gd name="connsiteY10" fmla="*/ 5973961 h 6350923"/>
              <a:gd name="connsiteX11" fmla="*/ 10857541 w 10901897"/>
              <a:gd name="connsiteY11" fmla="*/ 5977621 h 6350923"/>
              <a:gd name="connsiteX12" fmla="*/ 10832053 w 10901897"/>
              <a:gd name="connsiteY12" fmla="*/ 5978511 h 6350923"/>
              <a:gd name="connsiteX13" fmla="*/ 10831546 w 10901897"/>
              <a:gd name="connsiteY13" fmla="*/ 5979717 h 6350923"/>
              <a:gd name="connsiteX14" fmla="*/ 10791337 w 10901897"/>
              <a:gd name="connsiteY14" fmla="*/ 6008340 h 6350923"/>
              <a:gd name="connsiteX15" fmla="*/ 10711793 w 10901897"/>
              <a:gd name="connsiteY15" fmla="*/ 5982710 h 6350923"/>
              <a:gd name="connsiteX16" fmla="*/ 9935449 w 10901897"/>
              <a:gd name="connsiteY16" fmla="*/ 6009821 h 6350923"/>
              <a:gd name="connsiteX17" fmla="*/ 9922087 w 10901897"/>
              <a:gd name="connsiteY17" fmla="*/ 6014476 h 6350923"/>
              <a:gd name="connsiteX18" fmla="*/ 9889965 w 10901897"/>
              <a:gd name="connsiteY18" fmla="*/ 6019804 h 6350923"/>
              <a:gd name="connsiteX19" fmla="*/ 9757415 w 10901897"/>
              <a:gd name="connsiteY19" fmla="*/ 6025402 h 6350923"/>
              <a:gd name="connsiteX20" fmla="*/ 9679337 w 10901897"/>
              <a:gd name="connsiteY20" fmla="*/ 6032796 h 6350923"/>
              <a:gd name="connsiteX21" fmla="*/ 9651603 w 10901897"/>
              <a:gd name="connsiteY21" fmla="*/ 6041960 h 6350923"/>
              <a:gd name="connsiteX22" fmla="*/ 9611575 w 10901897"/>
              <a:gd name="connsiteY22" fmla="*/ 6050483 h 6350923"/>
              <a:gd name="connsiteX23" fmla="*/ 9542424 w 10901897"/>
              <a:gd name="connsiteY23" fmla="*/ 6070447 h 6350923"/>
              <a:gd name="connsiteX24" fmla="*/ 9475463 w 10901897"/>
              <a:gd name="connsiteY24" fmla="*/ 6080352 h 6350923"/>
              <a:gd name="connsiteX25" fmla="*/ 9430317 w 10901897"/>
              <a:gd name="connsiteY25" fmla="*/ 6083394 h 6350923"/>
              <a:gd name="connsiteX26" fmla="*/ 9423751 w 10901897"/>
              <a:gd name="connsiteY26" fmla="*/ 6083334 h 6350923"/>
              <a:gd name="connsiteX27" fmla="*/ 9369168 w 10901897"/>
              <a:gd name="connsiteY27" fmla="*/ 6074882 h 6350923"/>
              <a:gd name="connsiteX28" fmla="*/ 9364297 w 10901897"/>
              <a:gd name="connsiteY28" fmla="*/ 6080268 h 6350923"/>
              <a:gd name="connsiteX29" fmla="*/ 9347493 w 10901897"/>
              <a:gd name="connsiteY29" fmla="*/ 6086173 h 6350923"/>
              <a:gd name="connsiteX30" fmla="*/ 9332718 w 10901897"/>
              <a:gd name="connsiteY30" fmla="*/ 6080463 h 6350923"/>
              <a:gd name="connsiteX31" fmla="*/ 9264167 w 10901897"/>
              <a:gd name="connsiteY31" fmla="*/ 6071759 h 6350923"/>
              <a:gd name="connsiteX32" fmla="*/ 9164094 w 10901897"/>
              <a:gd name="connsiteY32" fmla="*/ 6065029 h 6350923"/>
              <a:gd name="connsiteX33" fmla="*/ 9148800 w 10901897"/>
              <a:gd name="connsiteY33" fmla="*/ 6059161 h 6350923"/>
              <a:gd name="connsiteX34" fmla="*/ 9050458 w 10901897"/>
              <a:gd name="connsiteY34" fmla="*/ 6046949 h 6350923"/>
              <a:gd name="connsiteX35" fmla="*/ 8999058 w 10901897"/>
              <a:gd name="connsiteY35" fmla="*/ 6046326 h 6350923"/>
              <a:gd name="connsiteX36" fmla="*/ 8993554 w 10901897"/>
              <a:gd name="connsiteY36" fmla="*/ 6052369 h 6350923"/>
              <a:gd name="connsiteX37" fmla="*/ 8978351 w 10901897"/>
              <a:gd name="connsiteY37" fmla="*/ 6051356 h 6350923"/>
              <a:gd name="connsiteX38" fmla="*/ 8974307 w 10901897"/>
              <a:gd name="connsiteY38" fmla="*/ 6052367 h 6350923"/>
              <a:gd name="connsiteX39" fmla="*/ 8951126 w 10901897"/>
              <a:gd name="connsiteY39" fmla="*/ 6056886 h 6350923"/>
              <a:gd name="connsiteX40" fmla="*/ 8946415 w 10901897"/>
              <a:gd name="connsiteY40" fmla="*/ 6045937 h 6350923"/>
              <a:gd name="connsiteX41" fmla="*/ 8939487 w 10901897"/>
              <a:gd name="connsiteY41" fmla="*/ 6044601 h 6350923"/>
              <a:gd name="connsiteX42" fmla="*/ 8687743 w 10901897"/>
              <a:gd name="connsiteY42" fmla="*/ 6053392 h 6350923"/>
              <a:gd name="connsiteX43" fmla="*/ 8666518 w 10901897"/>
              <a:gd name="connsiteY43" fmla="*/ 6064332 h 6350923"/>
              <a:gd name="connsiteX44" fmla="*/ 8599556 w 10901897"/>
              <a:gd name="connsiteY44" fmla="*/ 6074238 h 6350923"/>
              <a:gd name="connsiteX45" fmla="*/ 8554411 w 10901897"/>
              <a:gd name="connsiteY45" fmla="*/ 6077280 h 6350923"/>
              <a:gd name="connsiteX46" fmla="*/ 8547844 w 10901897"/>
              <a:gd name="connsiteY46" fmla="*/ 6077219 h 6350923"/>
              <a:gd name="connsiteX47" fmla="*/ 8493261 w 10901897"/>
              <a:gd name="connsiteY47" fmla="*/ 6068767 h 6350923"/>
              <a:gd name="connsiteX48" fmla="*/ 8488390 w 10901897"/>
              <a:gd name="connsiteY48" fmla="*/ 6074154 h 6350923"/>
              <a:gd name="connsiteX49" fmla="*/ 8471586 w 10901897"/>
              <a:gd name="connsiteY49" fmla="*/ 6080058 h 6350923"/>
              <a:gd name="connsiteX50" fmla="*/ 8456812 w 10901897"/>
              <a:gd name="connsiteY50" fmla="*/ 6074349 h 6350923"/>
              <a:gd name="connsiteX51" fmla="*/ 8388259 w 10901897"/>
              <a:gd name="connsiteY51" fmla="*/ 6065645 h 6350923"/>
              <a:gd name="connsiteX52" fmla="*/ 8370697 w 10901897"/>
              <a:gd name="connsiteY52" fmla="*/ 6064463 h 6350923"/>
              <a:gd name="connsiteX53" fmla="*/ 7639559 w 10901897"/>
              <a:gd name="connsiteY53" fmla="*/ 6089995 h 6350923"/>
              <a:gd name="connsiteX54" fmla="*/ 7007522 w 10901897"/>
              <a:gd name="connsiteY54" fmla="*/ 6112066 h 6350923"/>
              <a:gd name="connsiteX55" fmla="*/ 6591224 w 10901897"/>
              <a:gd name="connsiteY55" fmla="*/ 6126604 h 6350923"/>
              <a:gd name="connsiteX56" fmla="*/ 6557964 w 10901897"/>
              <a:gd name="connsiteY56" fmla="*/ 6127945 h 6350923"/>
              <a:gd name="connsiteX57" fmla="*/ 6355814 w 10901897"/>
              <a:gd name="connsiteY57" fmla="*/ 6135090 h 6350923"/>
              <a:gd name="connsiteX58" fmla="*/ 6354404 w 10901897"/>
              <a:gd name="connsiteY58" fmla="*/ 6134874 h 6350923"/>
              <a:gd name="connsiteX59" fmla="*/ 4018045 w 10901897"/>
              <a:gd name="connsiteY59" fmla="*/ 6216461 h 6350923"/>
              <a:gd name="connsiteX60" fmla="*/ 168026 w 10901897"/>
              <a:gd name="connsiteY60" fmla="*/ 6350907 h 6350923"/>
              <a:gd name="connsiteX61" fmla="*/ 130799 w 10901897"/>
              <a:gd name="connsiteY61" fmla="*/ 6311684 h 6350923"/>
              <a:gd name="connsiteX62" fmla="*/ 27661 w 10901897"/>
              <a:gd name="connsiteY62" fmla="*/ 3358200 h 6350923"/>
              <a:gd name="connsiteX63" fmla="*/ 15046 w 10901897"/>
              <a:gd name="connsiteY63" fmla="*/ 2996969 h 6350923"/>
              <a:gd name="connsiteX64" fmla="*/ 0 w 10901897"/>
              <a:gd name="connsiteY64" fmla="*/ 2566101 h 6350923"/>
              <a:gd name="connsiteX65" fmla="*/ 0 w 10901897"/>
              <a:gd name="connsiteY65" fmla="*/ 0 h 6350923"/>
              <a:gd name="connsiteX0" fmla="*/ 0 w 10901897"/>
              <a:gd name="connsiteY0" fmla="*/ 0 h 3784822"/>
              <a:gd name="connsiteX1" fmla="*/ 10786370 w 10901897"/>
              <a:gd name="connsiteY1" fmla="*/ 54839 h 3784822"/>
              <a:gd name="connsiteX2" fmla="*/ 10798579 w 10901897"/>
              <a:gd name="connsiteY2" fmla="*/ 404459 h 3784822"/>
              <a:gd name="connsiteX3" fmla="*/ 10901717 w 10901897"/>
              <a:gd name="connsiteY3" fmla="*/ 3357944 h 3784822"/>
              <a:gd name="connsiteX4" fmla="*/ 10901714 w 10901897"/>
              <a:gd name="connsiteY4" fmla="*/ 3357949 h 3784822"/>
              <a:gd name="connsiteX5" fmla="*/ 10901897 w 10901897"/>
              <a:gd name="connsiteY5" fmla="*/ 3363104 h 3784822"/>
              <a:gd name="connsiteX6" fmla="*/ 10893816 w 10901897"/>
              <a:gd name="connsiteY6" fmla="*/ 3377100 h 3784822"/>
              <a:gd name="connsiteX7" fmla="*/ 10887323 w 10901897"/>
              <a:gd name="connsiteY7" fmla="*/ 3392838 h 3784822"/>
              <a:gd name="connsiteX8" fmla="*/ 10881845 w 10901897"/>
              <a:gd name="connsiteY8" fmla="*/ 3397828 h 3784822"/>
              <a:gd name="connsiteX9" fmla="*/ 10876220 w 10901897"/>
              <a:gd name="connsiteY9" fmla="*/ 3407568 h 3784822"/>
              <a:gd name="connsiteX10" fmla="*/ 10867702 w 10901897"/>
              <a:gd name="connsiteY10" fmla="*/ 3407860 h 3784822"/>
              <a:gd name="connsiteX11" fmla="*/ 10857541 w 10901897"/>
              <a:gd name="connsiteY11" fmla="*/ 3411520 h 3784822"/>
              <a:gd name="connsiteX12" fmla="*/ 10832053 w 10901897"/>
              <a:gd name="connsiteY12" fmla="*/ 3412410 h 3784822"/>
              <a:gd name="connsiteX13" fmla="*/ 10831546 w 10901897"/>
              <a:gd name="connsiteY13" fmla="*/ 3413616 h 3784822"/>
              <a:gd name="connsiteX14" fmla="*/ 10791337 w 10901897"/>
              <a:gd name="connsiteY14" fmla="*/ 3442239 h 3784822"/>
              <a:gd name="connsiteX15" fmla="*/ 10711793 w 10901897"/>
              <a:gd name="connsiteY15" fmla="*/ 3416609 h 3784822"/>
              <a:gd name="connsiteX16" fmla="*/ 9935449 w 10901897"/>
              <a:gd name="connsiteY16" fmla="*/ 3443720 h 3784822"/>
              <a:gd name="connsiteX17" fmla="*/ 9922087 w 10901897"/>
              <a:gd name="connsiteY17" fmla="*/ 3448375 h 3784822"/>
              <a:gd name="connsiteX18" fmla="*/ 9889965 w 10901897"/>
              <a:gd name="connsiteY18" fmla="*/ 3453703 h 3784822"/>
              <a:gd name="connsiteX19" fmla="*/ 9757415 w 10901897"/>
              <a:gd name="connsiteY19" fmla="*/ 3459301 h 3784822"/>
              <a:gd name="connsiteX20" fmla="*/ 9679337 w 10901897"/>
              <a:gd name="connsiteY20" fmla="*/ 3466695 h 3784822"/>
              <a:gd name="connsiteX21" fmla="*/ 9651603 w 10901897"/>
              <a:gd name="connsiteY21" fmla="*/ 3475859 h 3784822"/>
              <a:gd name="connsiteX22" fmla="*/ 9611575 w 10901897"/>
              <a:gd name="connsiteY22" fmla="*/ 3484382 h 3784822"/>
              <a:gd name="connsiteX23" fmla="*/ 9542424 w 10901897"/>
              <a:gd name="connsiteY23" fmla="*/ 3504346 h 3784822"/>
              <a:gd name="connsiteX24" fmla="*/ 9475463 w 10901897"/>
              <a:gd name="connsiteY24" fmla="*/ 3514251 h 3784822"/>
              <a:gd name="connsiteX25" fmla="*/ 9430317 w 10901897"/>
              <a:gd name="connsiteY25" fmla="*/ 3517293 h 3784822"/>
              <a:gd name="connsiteX26" fmla="*/ 9423751 w 10901897"/>
              <a:gd name="connsiteY26" fmla="*/ 3517233 h 3784822"/>
              <a:gd name="connsiteX27" fmla="*/ 9369168 w 10901897"/>
              <a:gd name="connsiteY27" fmla="*/ 3508781 h 3784822"/>
              <a:gd name="connsiteX28" fmla="*/ 9364297 w 10901897"/>
              <a:gd name="connsiteY28" fmla="*/ 3514167 h 3784822"/>
              <a:gd name="connsiteX29" fmla="*/ 9347493 w 10901897"/>
              <a:gd name="connsiteY29" fmla="*/ 3520072 h 3784822"/>
              <a:gd name="connsiteX30" fmla="*/ 9332718 w 10901897"/>
              <a:gd name="connsiteY30" fmla="*/ 3514362 h 3784822"/>
              <a:gd name="connsiteX31" fmla="*/ 9264167 w 10901897"/>
              <a:gd name="connsiteY31" fmla="*/ 3505658 h 3784822"/>
              <a:gd name="connsiteX32" fmla="*/ 9164094 w 10901897"/>
              <a:gd name="connsiteY32" fmla="*/ 3498928 h 3784822"/>
              <a:gd name="connsiteX33" fmla="*/ 9148800 w 10901897"/>
              <a:gd name="connsiteY33" fmla="*/ 3493060 h 3784822"/>
              <a:gd name="connsiteX34" fmla="*/ 9050458 w 10901897"/>
              <a:gd name="connsiteY34" fmla="*/ 3480848 h 3784822"/>
              <a:gd name="connsiteX35" fmla="*/ 8999058 w 10901897"/>
              <a:gd name="connsiteY35" fmla="*/ 3480225 h 3784822"/>
              <a:gd name="connsiteX36" fmla="*/ 8993554 w 10901897"/>
              <a:gd name="connsiteY36" fmla="*/ 3486268 h 3784822"/>
              <a:gd name="connsiteX37" fmla="*/ 8978351 w 10901897"/>
              <a:gd name="connsiteY37" fmla="*/ 3485255 h 3784822"/>
              <a:gd name="connsiteX38" fmla="*/ 8974307 w 10901897"/>
              <a:gd name="connsiteY38" fmla="*/ 3486266 h 3784822"/>
              <a:gd name="connsiteX39" fmla="*/ 8951126 w 10901897"/>
              <a:gd name="connsiteY39" fmla="*/ 3490785 h 3784822"/>
              <a:gd name="connsiteX40" fmla="*/ 8946415 w 10901897"/>
              <a:gd name="connsiteY40" fmla="*/ 3479836 h 3784822"/>
              <a:gd name="connsiteX41" fmla="*/ 8939487 w 10901897"/>
              <a:gd name="connsiteY41" fmla="*/ 3478500 h 3784822"/>
              <a:gd name="connsiteX42" fmla="*/ 8687743 w 10901897"/>
              <a:gd name="connsiteY42" fmla="*/ 3487291 h 3784822"/>
              <a:gd name="connsiteX43" fmla="*/ 8666518 w 10901897"/>
              <a:gd name="connsiteY43" fmla="*/ 3498231 h 3784822"/>
              <a:gd name="connsiteX44" fmla="*/ 8599556 w 10901897"/>
              <a:gd name="connsiteY44" fmla="*/ 3508137 h 3784822"/>
              <a:gd name="connsiteX45" fmla="*/ 8554411 w 10901897"/>
              <a:gd name="connsiteY45" fmla="*/ 3511179 h 3784822"/>
              <a:gd name="connsiteX46" fmla="*/ 8547844 w 10901897"/>
              <a:gd name="connsiteY46" fmla="*/ 3511118 h 3784822"/>
              <a:gd name="connsiteX47" fmla="*/ 8493261 w 10901897"/>
              <a:gd name="connsiteY47" fmla="*/ 3502666 h 3784822"/>
              <a:gd name="connsiteX48" fmla="*/ 8488390 w 10901897"/>
              <a:gd name="connsiteY48" fmla="*/ 3508053 h 3784822"/>
              <a:gd name="connsiteX49" fmla="*/ 8471586 w 10901897"/>
              <a:gd name="connsiteY49" fmla="*/ 3513957 h 3784822"/>
              <a:gd name="connsiteX50" fmla="*/ 8456812 w 10901897"/>
              <a:gd name="connsiteY50" fmla="*/ 3508248 h 3784822"/>
              <a:gd name="connsiteX51" fmla="*/ 8388259 w 10901897"/>
              <a:gd name="connsiteY51" fmla="*/ 3499544 h 3784822"/>
              <a:gd name="connsiteX52" fmla="*/ 8370697 w 10901897"/>
              <a:gd name="connsiteY52" fmla="*/ 3498362 h 3784822"/>
              <a:gd name="connsiteX53" fmla="*/ 7639559 w 10901897"/>
              <a:gd name="connsiteY53" fmla="*/ 3523894 h 3784822"/>
              <a:gd name="connsiteX54" fmla="*/ 7007522 w 10901897"/>
              <a:gd name="connsiteY54" fmla="*/ 3545965 h 3784822"/>
              <a:gd name="connsiteX55" fmla="*/ 6591224 w 10901897"/>
              <a:gd name="connsiteY55" fmla="*/ 3560503 h 3784822"/>
              <a:gd name="connsiteX56" fmla="*/ 6557964 w 10901897"/>
              <a:gd name="connsiteY56" fmla="*/ 3561844 h 3784822"/>
              <a:gd name="connsiteX57" fmla="*/ 6355814 w 10901897"/>
              <a:gd name="connsiteY57" fmla="*/ 3568989 h 3784822"/>
              <a:gd name="connsiteX58" fmla="*/ 6354404 w 10901897"/>
              <a:gd name="connsiteY58" fmla="*/ 3568773 h 3784822"/>
              <a:gd name="connsiteX59" fmla="*/ 4018045 w 10901897"/>
              <a:gd name="connsiteY59" fmla="*/ 3650360 h 3784822"/>
              <a:gd name="connsiteX60" fmla="*/ 168026 w 10901897"/>
              <a:gd name="connsiteY60" fmla="*/ 3784806 h 3784822"/>
              <a:gd name="connsiteX61" fmla="*/ 130799 w 10901897"/>
              <a:gd name="connsiteY61" fmla="*/ 3745583 h 3784822"/>
              <a:gd name="connsiteX62" fmla="*/ 27661 w 10901897"/>
              <a:gd name="connsiteY62" fmla="*/ 792099 h 3784822"/>
              <a:gd name="connsiteX63" fmla="*/ 15046 w 10901897"/>
              <a:gd name="connsiteY63" fmla="*/ 430868 h 3784822"/>
              <a:gd name="connsiteX64" fmla="*/ 0 w 10901897"/>
              <a:gd name="connsiteY64" fmla="*/ 0 h 3784822"/>
              <a:gd name="connsiteX0" fmla="*/ 0 w 10901897"/>
              <a:gd name="connsiteY0" fmla="*/ 0 h 3784810"/>
              <a:gd name="connsiteX1" fmla="*/ 10786370 w 10901897"/>
              <a:gd name="connsiteY1" fmla="*/ 54839 h 3784810"/>
              <a:gd name="connsiteX2" fmla="*/ 10798579 w 10901897"/>
              <a:gd name="connsiteY2" fmla="*/ 404459 h 3784810"/>
              <a:gd name="connsiteX3" fmla="*/ 10901717 w 10901897"/>
              <a:gd name="connsiteY3" fmla="*/ 3357944 h 3784810"/>
              <a:gd name="connsiteX4" fmla="*/ 10901714 w 10901897"/>
              <a:gd name="connsiteY4" fmla="*/ 3357949 h 3784810"/>
              <a:gd name="connsiteX5" fmla="*/ 10901897 w 10901897"/>
              <a:gd name="connsiteY5" fmla="*/ 3363104 h 3784810"/>
              <a:gd name="connsiteX6" fmla="*/ 10893816 w 10901897"/>
              <a:gd name="connsiteY6" fmla="*/ 3377100 h 3784810"/>
              <a:gd name="connsiteX7" fmla="*/ 10887323 w 10901897"/>
              <a:gd name="connsiteY7" fmla="*/ 3392838 h 3784810"/>
              <a:gd name="connsiteX8" fmla="*/ 10881845 w 10901897"/>
              <a:gd name="connsiteY8" fmla="*/ 3397828 h 3784810"/>
              <a:gd name="connsiteX9" fmla="*/ 10876220 w 10901897"/>
              <a:gd name="connsiteY9" fmla="*/ 3407568 h 3784810"/>
              <a:gd name="connsiteX10" fmla="*/ 10867702 w 10901897"/>
              <a:gd name="connsiteY10" fmla="*/ 3407860 h 3784810"/>
              <a:gd name="connsiteX11" fmla="*/ 10857541 w 10901897"/>
              <a:gd name="connsiteY11" fmla="*/ 3411520 h 3784810"/>
              <a:gd name="connsiteX12" fmla="*/ 10832053 w 10901897"/>
              <a:gd name="connsiteY12" fmla="*/ 3412410 h 3784810"/>
              <a:gd name="connsiteX13" fmla="*/ 10831546 w 10901897"/>
              <a:gd name="connsiteY13" fmla="*/ 3413616 h 3784810"/>
              <a:gd name="connsiteX14" fmla="*/ 10791337 w 10901897"/>
              <a:gd name="connsiteY14" fmla="*/ 3442239 h 3784810"/>
              <a:gd name="connsiteX15" fmla="*/ 10711793 w 10901897"/>
              <a:gd name="connsiteY15" fmla="*/ 3416609 h 3784810"/>
              <a:gd name="connsiteX16" fmla="*/ 9935449 w 10901897"/>
              <a:gd name="connsiteY16" fmla="*/ 3443720 h 3784810"/>
              <a:gd name="connsiteX17" fmla="*/ 9922087 w 10901897"/>
              <a:gd name="connsiteY17" fmla="*/ 3448375 h 3784810"/>
              <a:gd name="connsiteX18" fmla="*/ 9889965 w 10901897"/>
              <a:gd name="connsiteY18" fmla="*/ 3453703 h 3784810"/>
              <a:gd name="connsiteX19" fmla="*/ 9757415 w 10901897"/>
              <a:gd name="connsiteY19" fmla="*/ 3459301 h 3784810"/>
              <a:gd name="connsiteX20" fmla="*/ 9679337 w 10901897"/>
              <a:gd name="connsiteY20" fmla="*/ 3466695 h 3784810"/>
              <a:gd name="connsiteX21" fmla="*/ 9651603 w 10901897"/>
              <a:gd name="connsiteY21" fmla="*/ 3475859 h 3784810"/>
              <a:gd name="connsiteX22" fmla="*/ 9611575 w 10901897"/>
              <a:gd name="connsiteY22" fmla="*/ 3484382 h 3784810"/>
              <a:gd name="connsiteX23" fmla="*/ 9542424 w 10901897"/>
              <a:gd name="connsiteY23" fmla="*/ 3504346 h 3784810"/>
              <a:gd name="connsiteX24" fmla="*/ 9475463 w 10901897"/>
              <a:gd name="connsiteY24" fmla="*/ 3514251 h 3784810"/>
              <a:gd name="connsiteX25" fmla="*/ 9430317 w 10901897"/>
              <a:gd name="connsiteY25" fmla="*/ 3517293 h 3784810"/>
              <a:gd name="connsiteX26" fmla="*/ 9423751 w 10901897"/>
              <a:gd name="connsiteY26" fmla="*/ 3517233 h 3784810"/>
              <a:gd name="connsiteX27" fmla="*/ 9369168 w 10901897"/>
              <a:gd name="connsiteY27" fmla="*/ 3508781 h 3784810"/>
              <a:gd name="connsiteX28" fmla="*/ 9364297 w 10901897"/>
              <a:gd name="connsiteY28" fmla="*/ 3514167 h 3784810"/>
              <a:gd name="connsiteX29" fmla="*/ 9347493 w 10901897"/>
              <a:gd name="connsiteY29" fmla="*/ 3520072 h 3784810"/>
              <a:gd name="connsiteX30" fmla="*/ 9332718 w 10901897"/>
              <a:gd name="connsiteY30" fmla="*/ 3514362 h 3784810"/>
              <a:gd name="connsiteX31" fmla="*/ 9264167 w 10901897"/>
              <a:gd name="connsiteY31" fmla="*/ 3505658 h 3784810"/>
              <a:gd name="connsiteX32" fmla="*/ 9164094 w 10901897"/>
              <a:gd name="connsiteY32" fmla="*/ 3498928 h 3784810"/>
              <a:gd name="connsiteX33" fmla="*/ 9148800 w 10901897"/>
              <a:gd name="connsiteY33" fmla="*/ 3493060 h 3784810"/>
              <a:gd name="connsiteX34" fmla="*/ 9050458 w 10901897"/>
              <a:gd name="connsiteY34" fmla="*/ 3480848 h 3784810"/>
              <a:gd name="connsiteX35" fmla="*/ 8999058 w 10901897"/>
              <a:gd name="connsiteY35" fmla="*/ 3480225 h 3784810"/>
              <a:gd name="connsiteX36" fmla="*/ 8993554 w 10901897"/>
              <a:gd name="connsiteY36" fmla="*/ 3486268 h 3784810"/>
              <a:gd name="connsiteX37" fmla="*/ 8978351 w 10901897"/>
              <a:gd name="connsiteY37" fmla="*/ 3485255 h 3784810"/>
              <a:gd name="connsiteX38" fmla="*/ 8974307 w 10901897"/>
              <a:gd name="connsiteY38" fmla="*/ 3486266 h 3784810"/>
              <a:gd name="connsiteX39" fmla="*/ 8951126 w 10901897"/>
              <a:gd name="connsiteY39" fmla="*/ 3490785 h 3784810"/>
              <a:gd name="connsiteX40" fmla="*/ 8946415 w 10901897"/>
              <a:gd name="connsiteY40" fmla="*/ 3479836 h 3784810"/>
              <a:gd name="connsiteX41" fmla="*/ 8939487 w 10901897"/>
              <a:gd name="connsiteY41" fmla="*/ 3478500 h 3784810"/>
              <a:gd name="connsiteX42" fmla="*/ 8687743 w 10901897"/>
              <a:gd name="connsiteY42" fmla="*/ 3487291 h 3784810"/>
              <a:gd name="connsiteX43" fmla="*/ 8666518 w 10901897"/>
              <a:gd name="connsiteY43" fmla="*/ 3498231 h 3784810"/>
              <a:gd name="connsiteX44" fmla="*/ 8599556 w 10901897"/>
              <a:gd name="connsiteY44" fmla="*/ 3508137 h 3784810"/>
              <a:gd name="connsiteX45" fmla="*/ 8554411 w 10901897"/>
              <a:gd name="connsiteY45" fmla="*/ 3511179 h 3784810"/>
              <a:gd name="connsiteX46" fmla="*/ 8547844 w 10901897"/>
              <a:gd name="connsiteY46" fmla="*/ 3511118 h 3784810"/>
              <a:gd name="connsiteX47" fmla="*/ 8493261 w 10901897"/>
              <a:gd name="connsiteY47" fmla="*/ 3502666 h 3784810"/>
              <a:gd name="connsiteX48" fmla="*/ 8488390 w 10901897"/>
              <a:gd name="connsiteY48" fmla="*/ 3508053 h 3784810"/>
              <a:gd name="connsiteX49" fmla="*/ 8471586 w 10901897"/>
              <a:gd name="connsiteY49" fmla="*/ 3513957 h 3784810"/>
              <a:gd name="connsiteX50" fmla="*/ 8456812 w 10901897"/>
              <a:gd name="connsiteY50" fmla="*/ 3508248 h 3784810"/>
              <a:gd name="connsiteX51" fmla="*/ 8388259 w 10901897"/>
              <a:gd name="connsiteY51" fmla="*/ 3499544 h 3784810"/>
              <a:gd name="connsiteX52" fmla="*/ 8370697 w 10901897"/>
              <a:gd name="connsiteY52" fmla="*/ 3498362 h 3784810"/>
              <a:gd name="connsiteX53" fmla="*/ 7639559 w 10901897"/>
              <a:gd name="connsiteY53" fmla="*/ 3523894 h 3784810"/>
              <a:gd name="connsiteX54" fmla="*/ 7007522 w 10901897"/>
              <a:gd name="connsiteY54" fmla="*/ 3545965 h 3784810"/>
              <a:gd name="connsiteX55" fmla="*/ 6591224 w 10901897"/>
              <a:gd name="connsiteY55" fmla="*/ 3560503 h 3784810"/>
              <a:gd name="connsiteX56" fmla="*/ 6557964 w 10901897"/>
              <a:gd name="connsiteY56" fmla="*/ 3561844 h 3784810"/>
              <a:gd name="connsiteX57" fmla="*/ 6355814 w 10901897"/>
              <a:gd name="connsiteY57" fmla="*/ 3568989 h 3784810"/>
              <a:gd name="connsiteX58" fmla="*/ 6354404 w 10901897"/>
              <a:gd name="connsiteY58" fmla="*/ 3568773 h 3784810"/>
              <a:gd name="connsiteX59" fmla="*/ 4018045 w 10901897"/>
              <a:gd name="connsiteY59" fmla="*/ 3650360 h 3784810"/>
              <a:gd name="connsiteX60" fmla="*/ 168026 w 10901897"/>
              <a:gd name="connsiteY60" fmla="*/ 3784806 h 3784810"/>
              <a:gd name="connsiteX61" fmla="*/ 71576 w 10901897"/>
              <a:gd name="connsiteY61" fmla="*/ 3704331 h 3784810"/>
              <a:gd name="connsiteX62" fmla="*/ 27661 w 10901897"/>
              <a:gd name="connsiteY62" fmla="*/ 792099 h 3784810"/>
              <a:gd name="connsiteX63" fmla="*/ 15046 w 10901897"/>
              <a:gd name="connsiteY63" fmla="*/ 430868 h 3784810"/>
              <a:gd name="connsiteX64" fmla="*/ 0 w 10901897"/>
              <a:gd name="connsiteY64" fmla="*/ 0 h 3784810"/>
              <a:gd name="connsiteX0" fmla="*/ 0 w 10901897"/>
              <a:gd name="connsiteY0" fmla="*/ 0 h 3766479"/>
              <a:gd name="connsiteX1" fmla="*/ 10786370 w 10901897"/>
              <a:gd name="connsiteY1" fmla="*/ 54839 h 3766479"/>
              <a:gd name="connsiteX2" fmla="*/ 10798579 w 10901897"/>
              <a:gd name="connsiteY2" fmla="*/ 404459 h 3766479"/>
              <a:gd name="connsiteX3" fmla="*/ 10901717 w 10901897"/>
              <a:gd name="connsiteY3" fmla="*/ 3357944 h 3766479"/>
              <a:gd name="connsiteX4" fmla="*/ 10901714 w 10901897"/>
              <a:gd name="connsiteY4" fmla="*/ 3357949 h 3766479"/>
              <a:gd name="connsiteX5" fmla="*/ 10901897 w 10901897"/>
              <a:gd name="connsiteY5" fmla="*/ 3363104 h 3766479"/>
              <a:gd name="connsiteX6" fmla="*/ 10893816 w 10901897"/>
              <a:gd name="connsiteY6" fmla="*/ 3377100 h 3766479"/>
              <a:gd name="connsiteX7" fmla="*/ 10887323 w 10901897"/>
              <a:gd name="connsiteY7" fmla="*/ 3392838 h 3766479"/>
              <a:gd name="connsiteX8" fmla="*/ 10881845 w 10901897"/>
              <a:gd name="connsiteY8" fmla="*/ 3397828 h 3766479"/>
              <a:gd name="connsiteX9" fmla="*/ 10876220 w 10901897"/>
              <a:gd name="connsiteY9" fmla="*/ 3407568 h 3766479"/>
              <a:gd name="connsiteX10" fmla="*/ 10867702 w 10901897"/>
              <a:gd name="connsiteY10" fmla="*/ 3407860 h 3766479"/>
              <a:gd name="connsiteX11" fmla="*/ 10857541 w 10901897"/>
              <a:gd name="connsiteY11" fmla="*/ 3411520 h 3766479"/>
              <a:gd name="connsiteX12" fmla="*/ 10832053 w 10901897"/>
              <a:gd name="connsiteY12" fmla="*/ 3412410 h 3766479"/>
              <a:gd name="connsiteX13" fmla="*/ 10831546 w 10901897"/>
              <a:gd name="connsiteY13" fmla="*/ 3413616 h 3766479"/>
              <a:gd name="connsiteX14" fmla="*/ 10791337 w 10901897"/>
              <a:gd name="connsiteY14" fmla="*/ 3442239 h 3766479"/>
              <a:gd name="connsiteX15" fmla="*/ 10711793 w 10901897"/>
              <a:gd name="connsiteY15" fmla="*/ 3416609 h 3766479"/>
              <a:gd name="connsiteX16" fmla="*/ 9935449 w 10901897"/>
              <a:gd name="connsiteY16" fmla="*/ 3443720 h 3766479"/>
              <a:gd name="connsiteX17" fmla="*/ 9922087 w 10901897"/>
              <a:gd name="connsiteY17" fmla="*/ 3448375 h 3766479"/>
              <a:gd name="connsiteX18" fmla="*/ 9889965 w 10901897"/>
              <a:gd name="connsiteY18" fmla="*/ 3453703 h 3766479"/>
              <a:gd name="connsiteX19" fmla="*/ 9757415 w 10901897"/>
              <a:gd name="connsiteY19" fmla="*/ 3459301 h 3766479"/>
              <a:gd name="connsiteX20" fmla="*/ 9679337 w 10901897"/>
              <a:gd name="connsiteY20" fmla="*/ 3466695 h 3766479"/>
              <a:gd name="connsiteX21" fmla="*/ 9651603 w 10901897"/>
              <a:gd name="connsiteY21" fmla="*/ 3475859 h 3766479"/>
              <a:gd name="connsiteX22" fmla="*/ 9611575 w 10901897"/>
              <a:gd name="connsiteY22" fmla="*/ 3484382 h 3766479"/>
              <a:gd name="connsiteX23" fmla="*/ 9542424 w 10901897"/>
              <a:gd name="connsiteY23" fmla="*/ 3504346 h 3766479"/>
              <a:gd name="connsiteX24" fmla="*/ 9475463 w 10901897"/>
              <a:gd name="connsiteY24" fmla="*/ 3514251 h 3766479"/>
              <a:gd name="connsiteX25" fmla="*/ 9430317 w 10901897"/>
              <a:gd name="connsiteY25" fmla="*/ 3517293 h 3766479"/>
              <a:gd name="connsiteX26" fmla="*/ 9423751 w 10901897"/>
              <a:gd name="connsiteY26" fmla="*/ 3517233 h 3766479"/>
              <a:gd name="connsiteX27" fmla="*/ 9369168 w 10901897"/>
              <a:gd name="connsiteY27" fmla="*/ 3508781 h 3766479"/>
              <a:gd name="connsiteX28" fmla="*/ 9364297 w 10901897"/>
              <a:gd name="connsiteY28" fmla="*/ 3514167 h 3766479"/>
              <a:gd name="connsiteX29" fmla="*/ 9347493 w 10901897"/>
              <a:gd name="connsiteY29" fmla="*/ 3520072 h 3766479"/>
              <a:gd name="connsiteX30" fmla="*/ 9332718 w 10901897"/>
              <a:gd name="connsiteY30" fmla="*/ 3514362 h 3766479"/>
              <a:gd name="connsiteX31" fmla="*/ 9264167 w 10901897"/>
              <a:gd name="connsiteY31" fmla="*/ 3505658 h 3766479"/>
              <a:gd name="connsiteX32" fmla="*/ 9164094 w 10901897"/>
              <a:gd name="connsiteY32" fmla="*/ 3498928 h 3766479"/>
              <a:gd name="connsiteX33" fmla="*/ 9148800 w 10901897"/>
              <a:gd name="connsiteY33" fmla="*/ 3493060 h 3766479"/>
              <a:gd name="connsiteX34" fmla="*/ 9050458 w 10901897"/>
              <a:gd name="connsiteY34" fmla="*/ 3480848 h 3766479"/>
              <a:gd name="connsiteX35" fmla="*/ 8999058 w 10901897"/>
              <a:gd name="connsiteY35" fmla="*/ 3480225 h 3766479"/>
              <a:gd name="connsiteX36" fmla="*/ 8993554 w 10901897"/>
              <a:gd name="connsiteY36" fmla="*/ 3486268 h 3766479"/>
              <a:gd name="connsiteX37" fmla="*/ 8978351 w 10901897"/>
              <a:gd name="connsiteY37" fmla="*/ 3485255 h 3766479"/>
              <a:gd name="connsiteX38" fmla="*/ 8974307 w 10901897"/>
              <a:gd name="connsiteY38" fmla="*/ 3486266 h 3766479"/>
              <a:gd name="connsiteX39" fmla="*/ 8951126 w 10901897"/>
              <a:gd name="connsiteY39" fmla="*/ 3490785 h 3766479"/>
              <a:gd name="connsiteX40" fmla="*/ 8946415 w 10901897"/>
              <a:gd name="connsiteY40" fmla="*/ 3479836 h 3766479"/>
              <a:gd name="connsiteX41" fmla="*/ 8939487 w 10901897"/>
              <a:gd name="connsiteY41" fmla="*/ 3478500 h 3766479"/>
              <a:gd name="connsiteX42" fmla="*/ 8687743 w 10901897"/>
              <a:gd name="connsiteY42" fmla="*/ 3487291 h 3766479"/>
              <a:gd name="connsiteX43" fmla="*/ 8666518 w 10901897"/>
              <a:gd name="connsiteY43" fmla="*/ 3498231 h 3766479"/>
              <a:gd name="connsiteX44" fmla="*/ 8599556 w 10901897"/>
              <a:gd name="connsiteY44" fmla="*/ 3508137 h 3766479"/>
              <a:gd name="connsiteX45" fmla="*/ 8554411 w 10901897"/>
              <a:gd name="connsiteY45" fmla="*/ 3511179 h 3766479"/>
              <a:gd name="connsiteX46" fmla="*/ 8547844 w 10901897"/>
              <a:gd name="connsiteY46" fmla="*/ 3511118 h 3766479"/>
              <a:gd name="connsiteX47" fmla="*/ 8493261 w 10901897"/>
              <a:gd name="connsiteY47" fmla="*/ 3502666 h 3766479"/>
              <a:gd name="connsiteX48" fmla="*/ 8488390 w 10901897"/>
              <a:gd name="connsiteY48" fmla="*/ 3508053 h 3766479"/>
              <a:gd name="connsiteX49" fmla="*/ 8471586 w 10901897"/>
              <a:gd name="connsiteY49" fmla="*/ 3513957 h 3766479"/>
              <a:gd name="connsiteX50" fmla="*/ 8456812 w 10901897"/>
              <a:gd name="connsiteY50" fmla="*/ 3508248 h 3766479"/>
              <a:gd name="connsiteX51" fmla="*/ 8388259 w 10901897"/>
              <a:gd name="connsiteY51" fmla="*/ 3499544 h 3766479"/>
              <a:gd name="connsiteX52" fmla="*/ 8370697 w 10901897"/>
              <a:gd name="connsiteY52" fmla="*/ 3498362 h 3766479"/>
              <a:gd name="connsiteX53" fmla="*/ 7639559 w 10901897"/>
              <a:gd name="connsiteY53" fmla="*/ 3523894 h 3766479"/>
              <a:gd name="connsiteX54" fmla="*/ 7007522 w 10901897"/>
              <a:gd name="connsiteY54" fmla="*/ 3545965 h 3766479"/>
              <a:gd name="connsiteX55" fmla="*/ 6591224 w 10901897"/>
              <a:gd name="connsiteY55" fmla="*/ 3560503 h 3766479"/>
              <a:gd name="connsiteX56" fmla="*/ 6557964 w 10901897"/>
              <a:gd name="connsiteY56" fmla="*/ 3561844 h 3766479"/>
              <a:gd name="connsiteX57" fmla="*/ 6355814 w 10901897"/>
              <a:gd name="connsiteY57" fmla="*/ 3568989 h 3766479"/>
              <a:gd name="connsiteX58" fmla="*/ 6354404 w 10901897"/>
              <a:gd name="connsiteY58" fmla="*/ 3568773 h 3766479"/>
              <a:gd name="connsiteX59" fmla="*/ 4018045 w 10901897"/>
              <a:gd name="connsiteY59" fmla="*/ 3650360 h 3766479"/>
              <a:gd name="connsiteX60" fmla="*/ 76913 w 10901897"/>
              <a:gd name="connsiteY60" fmla="*/ 3766472 h 3766479"/>
              <a:gd name="connsiteX61" fmla="*/ 71576 w 10901897"/>
              <a:gd name="connsiteY61" fmla="*/ 3704331 h 3766479"/>
              <a:gd name="connsiteX62" fmla="*/ 27661 w 10901897"/>
              <a:gd name="connsiteY62" fmla="*/ 792099 h 3766479"/>
              <a:gd name="connsiteX63" fmla="*/ 15046 w 10901897"/>
              <a:gd name="connsiteY63" fmla="*/ 430868 h 3766479"/>
              <a:gd name="connsiteX64" fmla="*/ 0 w 10901897"/>
              <a:gd name="connsiteY64" fmla="*/ 0 h 3766479"/>
              <a:gd name="connsiteX0" fmla="*/ 0 w 10901897"/>
              <a:gd name="connsiteY0" fmla="*/ 0 h 3766479"/>
              <a:gd name="connsiteX1" fmla="*/ 10786370 w 10901897"/>
              <a:gd name="connsiteY1" fmla="*/ 54839 h 3766479"/>
              <a:gd name="connsiteX2" fmla="*/ 10798579 w 10901897"/>
              <a:gd name="connsiteY2" fmla="*/ 404459 h 3766479"/>
              <a:gd name="connsiteX3" fmla="*/ 10901717 w 10901897"/>
              <a:gd name="connsiteY3" fmla="*/ 3357944 h 3766479"/>
              <a:gd name="connsiteX4" fmla="*/ 10901714 w 10901897"/>
              <a:gd name="connsiteY4" fmla="*/ 3357949 h 3766479"/>
              <a:gd name="connsiteX5" fmla="*/ 10901897 w 10901897"/>
              <a:gd name="connsiteY5" fmla="*/ 3363104 h 3766479"/>
              <a:gd name="connsiteX6" fmla="*/ 10893816 w 10901897"/>
              <a:gd name="connsiteY6" fmla="*/ 3377100 h 3766479"/>
              <a:gd name="connsiteX7" fmla="*/ 10887323 w 10901897"/>
              <a:gd name="connsiteY7" fmla="*/ 3392838 h 3766479"/>
              <a:gd name="connsiteX8" fmla="*/ 10881845 w 10901897"/>
              <a:gd name="connsiteY8" fmla="*/ 3397828 h 3766479"/>
              <a:gd name="connsiteX9" fmla="*/ 10876220 w 10901897"/>
              <a:gd name="connsiteY9" fmla="*/ 3407568 h 3766479"/>
              <a:gd name="connsiteX10" fmla="*/ 10867702 w 10901897"/>
              <a:gd name="connsiteY10" fmla="*/ 3407860 h 3766479"/>
              <a:gd name="connsiteX11" fmla="*/ 10857541 w 10901897"/>
              <a:gd name="connsiteY11" fmla="*/ 3411520 h 3766479"/>
              <a:gd name="connsiteX12" fmla="*/ 10832053 w 10901897"/>
              <a:gd name="connsiteY12" fmla="*/ 3412410 h 3766479"/>
              <a:gd name="connsiteX13" fmla="*/ 10831546 w 10901897"/>
              <a:gd name="connsiteY13" fmla="*/ 3413616 h 3766479"/>
              <a:gd name="connsiteX14" fmla="*/ 10791337 w 10901897"/>
              <a:gd name="connsiteY14" fmla="*/ 3442239 h 3766479"/>
              <a:gd name="connsiteX15" fmla="*/ 10711793 w 10901897"/>
              <a:gd name="connsiteY15" fmla="*/ 3416609 h 3766479"/>
              <a:gd name="connsiteX16" fmla="*/ 9935449 w 10901897"/>
              <a:gd name="connsiteY16" fmla="*/ 3443720 h 3766479"/>
              <a:gd name="connsiteX17" fmla="*/ 9922087 w 10901897"/>
              <a:gd name="connsiteY17" fmla="*/ 3448375 h 3766479"/>
              <a:gd name="connsiteX18" fmla="*/ 9889965 w 10901897"/>
              <a:gd name="connsiteY18" fmla="*/ 3453703 h 3766479"/>
              <a:gd name="connsiteX19" fmla="*/ 9757415 w 10901897"/>
              <a:gd name="connsiteY19" fmla="*/ 3459301 h 3766479"/>
              <a:gd name="connsiteX20" fmla="*/ 9679337 w 10901897"/>
              <a:gd name="connsiteY20" fmla="*/ 3466695 h 3766479"/>
              <a:gd name="connsiteX21" fmla="*/ 9651603 w 10901897"/>
              <a:gd name="connsiteY21" fmla="*/ 3475859 h 3766479"/>
              <a:gd name="connsiteX22" fmla="*/ 9611575 w 10901897"/>
              <a:gd name="connsiteY22" fmla="*/ 3484382 h 3766479"/>
              <a:gd name="connsiteX23" fmla="*/ 9542424 w 10901897"/>
              <a:gd name="connsiteY23" fmla="*/ 3504346 h 3766479"/>
              <a:gd name="connsiteX24" fmla="*/ 9475463 w 10901897"/>
              <a:gd name="connsiteY24" fmla="*/ 3514251 h 3766479"/>
              <a:gd name="connsiteX25" fmla="*/ 9430317 w 10901897"/>
              <a:gd name="connsiteY25" fmla="*/ 3517293 h 3766479"/>
              <a:gd name="connsiteX26" fmla="*/ 9423751 w 10901897"/>
              <a:gd name="connsiteY26" fmla="*/ 3517233 h 3766479"/>
              <a:gd name="connsiteX27" fmla="*/ 9369168 w 10901897"/>
              <a:gd name="connsiteY27" fmla="*/ 3508781 h 3766479"/>
              <a:gd name="connsiteX28" fmla="*/ 9364297 w 10901897"/>
              <a:gd name="connsiteY28" fmla="*/ 3514167 h 3766479"/>
              <a:gd name="connsiteX29" fmla="*/ 9347493 w 10901897"/>
              <a:gd name="connsiteY29" fmla="*/ 3520072 h 3766479"/>
              <a:gd name="connsiteX30" fmla="*/ 9332718 w 10901897"/>
              <a:gd name="connsiteY30" fmla="*/ 3514362 h 3766479"/>
              <a:gd name="connsiteX31" fmla="*/ 9264167 w 10901897"/>
              <a:gd name="connsiteY31" fmla="*/ 3505658 h 3766479"/>
              <a:gd name="connsiteX32" fmla="*/ 9164094 w 10901897"/>
              <a:gd name="connsiteY32" fmla="*/ 3498928 h 3766479"/>
              <a:gd name="connsiteX33" fmla="*/ 9148800 w 10901897"/>
              <a:gd name="connsiteY33" fmla="*/ 3493060 h 3766479"/>
              <a:gd name="connsiteX34" fmla="*/ 9050458 w 10901897"/>
              <a:gd name="connsiteY34" fmla="*/ 3480848 h 3766479"/>
              <a:gd name="connsiteX35" fmla="*/ 8999058 w 10901897"/>
              <a:gd name="connsiteY35" fmla="*/ 3480225 h 3766479"/>
              <a:gd name="connsiteX36" fmla="*/ 8993554 w 10901897"/>
              <a:gd name="connsiteY36" fmla="*/ 3486268 h 3766479"/>
              <a:gd name="connsiteX37" fmla="*/ 8978351 w 10901897"/>
              <a:gd name="connsiteY37" fmla="*/ 3485255 h 3766479"/>
              <a:gd name="connsiteX38" fmla="*/ 8974307 w 10901897"/>
              <a:gd name="connsiteY38" fmla="*/ 3486266 h 3766479"/>
              <a:gd name="connsiteX39" fmla="*/ 8951126 w 10901897"/>
              <a:gd name="connsiteY39" fmla="*/ 3490785 h 3766479"/>
              <a:gd name="connsiteX40" fmla="*/ 8946415 w 10901897"/>
              <a:gd name="connsiteY40" fmla="*/ 3479836 h 3766479"/>
              <a:gd name="connsiteX41" fmla="*/ 8939487 w 10901897"/>
              <a:gd name="connsiteY41" fmla="*/ 3478500 h 3766479"/>
              <a:gd name="connsiteX42" fmla="*/ 8687743 w 10901897"/>
              <a:gd name="connsiteY42" fmla="*/ 3487291 h 3766479"/>
              <a:gd name="connsiteX43" fmla="*/ 8666518 w 10901897"/>
              <a:gd name="connsiteY43" fmla="*/ 3498231 h 3766479"/>
              <a:gd name="connsiteX44" fmla="*/ 8599556 w 10901897"/>
              <a:gd name="connsiteY44" fmla="*/ 3508137 h 3766479"/>
              <a:gd name="connsiteX45" fmla="*/ 8554411 w 10901897"/>
              <a:gd name="connsiteY45" fmla="*/ 3511179 h 3766479"/>
              <a:gd name="connsiteX46" fmla="*/ 8547844 w 10901897"/>
              <a:gd name="connsiteY46" fmla="*/ 3511118 h 3766479"/>
              <a:gd name="connsiteX47" fmla="*/ 8493261 w 10901897"/>
              <a:gd name="connsiteY47" fmla="*/ 3502666 h 3766479"/>
              <a:gd name="connsiteX48" fmla="*/ 8488390 w 10901897"/>
              <a:gd name="connsiteY48" fmla="*/ 3508053 h 3766479"/>
              <a:gd name="connsiteX49" fmla="*/ 8471586 w 10901897"/>
              <a:gd name="connsiteY49" fmla="*/ 3513957 h 3766479"/>
              <a:gd name="connsiteX50" fmla="*/ 8456812 w 10901897"/>
              <a:gd name="connsiteY50" fmla="*/ 3508248 h 3766479"/>
              <a:gd name="connsiteX51" fmla="*/ 8388259 w 10901897"/>
              <a:gd name="connsiteY51" fmla="*/ 3499544 h 3766479"/>
              <a:gd name="connsiteX52" fmla="*/ 8370697 w 10901897"/>
              <a:gd name="connsiteY52" fmla="*/ 3498362 h 3766479"/>
              <a:gd name="connsiteX53" fmla="*/ 7639559 w 10901897"/>
              <a:gd name="connsiteY53" fmla="*/ 3523894 h 3766479"/>
              <a:gd name="connsiteX54" fmla="*/ 7007522 w 10901897"/>
              <a:gd name="connsiteY54" fmla="*/ 3545965 h 3766479"/>
              <a:gd name="connsiteX55" fmla="*/ 6591224 w 10901897"/>
              <a:gd name="connsiteY55" fmla="*/ 3560503 h 3766479"/>
              <a:gd name="connsiteX56" fmla="*/ 6557964 w 10901897"/>
              <a:gd name="connsiteY56" fmla="*/ 3561844 h 3766479"/>
              <a:gd name="connsiteX57" fmla="*/ 6355814 w 10901897"/>
              <a:gd name="connsiteY57" fmla="*/ 3568989 h 3766479"/>
              <a:gd name="connsiteX58" fmla="*/ 6354404 w 10901897"/>
              <a:gd name="connsiteY58" fmla="*/ 3568773 h 3766479"/>
              <a:gd name="connsiteX59" fmla="*/ 4018045 w 10901897"/>
              <a:gd name="connsiteY59" fmla="*/ 3650360 h 3766479"/>
              <a:gd name="connsiteX60" fmla="*/ 682812 w 10901897"/>
              <a:gd name="connsiteY60" fmla="*/ 3766472 h 3766479"/>
              <a:gd name="connsiteX61" fmla="*/ 71576 w 10901897"/>
              <a:gd name="connsiteY61" fmla="*/ 3704331 h 3766479"/>
              <a:gd name="connsiteX62" fmla="*/ 27661 w 10901897"/>
              <a:gd name="connsiteY62" fmla="*/ 792099 h 3766479"/>
              <a:gd name="connsiteX63" fmla="*/ 15046 w 10901897"/>
              <a:gd name="connsiteY63" fmla="*/ 430868 h 3766479"/>
              <a:gd name="connsiteX64" fmla="*/ 0 w 10901897"/>
              <a:gd name="connsiteY64" fmla="*/ 0 h 3766479"/>
              <a:gd name="connsiteX0" fmla="*/ 0 w 10901897"/>
              <a:gd name="connsiteY0" fmla="*/ 0 h 3771713"/>
              <a:gd name="connsiteX1" fmla="*/ 10786370 w 10901897"/>
              <a:gd name="connsiteY1" fmla="*/ 54839 h 3771713"/>
              <a:gd name="connsiteX2" fmla="*/ 10798579 w 10901897"/>
              <a:gd name="connsiteY2" fmla="*/ 404459 h 3771713"/>
              <a:gd name="connsiteX3" fmla="*/ 10901717 w 10901897"/>
              <a:gd name="connsiteY3" fmla="*/ 3357944 h 3771713"/>
              <a:gd name="connsiteX4" fmla="*/ 10901714 w 10901897"/>
              <a:gd name="connsiteY4" fmla="*/ 3357949 h 3771713"/>
              <a:gd name="connsiteX5" fmla="*/ 10901897 w 10901897"/>
              <a:gd name="connsiteY5" fmla="*/ 3363104 h 3771713"/>
              <a:gd name="connsiteX6" fmla="*/ 10893816 w 10901897"/>
              <a:gd name="connsiteY6" fmla="*/ 3377100 h 3771713"/>
              <a:gd name="connsiteX7" fmla="*/ 10887323 w 10901897"/>
              <a:gd name="connsiteY7" fmla="*/ 3392838 h 3771713"/>
              <a:gd name="connsiteX8" fmla="*/ 10881845 w 10901897"/>
              <a:gd name="connsiteY8" fmla="*/ 3397828 h 3771713"/>
              <a:gd name="connsiteX9" fmla="*/ 10876220 w 10901897"/>
              <a:gd name="connsiteY9" fmla="*/ 3407568 h 3771713"/>
              <a:gd name="connsiteX10" fmla="*/ 10867702 w 10901897"/>
              <a:gd name="connsiteY10" fmla="*/ 3407860 h 3771713"/>
              <a:gd name="connsiteX11" fmla="*/ 10857541 w 10901897"/>
              <a:gd name="connsiteY11" fmla="*/ 3411520 h 3771713"/>
              <a:gd name="connsiteX12" fmla="*/ 10832053 w 10901897"/>
              <a:gd name="connsiteY12" fmla="*/ 3412410 h 3771713"/>
              <a:gd name="connsiteX13" fmla="*/ 10831546 w 10901897"/>
              <a:gd name="connsiteY13" fmla="*/ 3413616 h 3771713"/>
              <a:gd name="connsiteX14" fmla="*/ 10791337 w 10901897"/>
              <a:gd name="connsiteY14" fmla="*/ 3442239 h 3771713"/>
              <a:gd name="connsiteX15" fmla="*/ 10711793 w 10901897"/>
              <a:gd name="connsiteY15" fmla="*/ 3416609 h 3771713"/>
              <a:gd name="connsiteX16" fmla="*/ 9935449 w 10901897"/>
              <a:gd name="connsiteY16" fmla="*/ 3443720 h 3771713"/>
              <a:gd name="connsiteX17" fmla="*/ 9922087 w 10901897"/>
              <a:gd name="connsiteY17" fmla="*/ 3448375 h 3771713"/>
              <a:gd name="connsiteX18" fmla="*/ 9889965 w 10901897"/>
              <a:gd name="connsiteY18" fmla="*/ 3453703 h 3771713"/>
              <a:gd name="connsiteX19" fmla="*/ 9757415 w 10901897"/>
              <a:gd name="connsiteY19" fmla="*/ 3459301 h 3771713"/>
              <a:gd name="connsiteX20" fmla="*/ 9679337 w 10901897"/>
              <a:gd name="connsiteY20" fmla="*/ 3466695 h 3771713"/>
              <a:gd name="connsiteX21" fmla="*/ 9651603 w 10901897"/>
              <a:gd name="connsiteY21" fmla="*/ 3475859 h 3771713"/>
              <a:gd name="connsiteX22" fmla="*/ 9611575 w 10901897"/>
              <a:gd name="connsiteY22" fmla="*/ 3484382 h 3771713"/>
              <a:gd name="connsiteX23" fmla="*/ 9542424 w 10901897"/>
              <a:gd name="connsiteY23" fmla="*/ 3504346 h 3771713"/>
              <a:gd name="connsiteX24" fmla="*/ 9475463 w 10901897"/>
              <a:gd name="connsiteY24" fmla="*/ 3514251 h 3771713"/>
              <a:gd name="connsiteX25" fmla="*/ 9430317 w 10901897"/>
              <a:gd name="connsiteY25" fmla="*/ 3517293 h 3771713"/>
              <a:gd name="connsiteX26" fmla="*/ 9423751 w 10901897"/>
              <a:gd name="connsiteY26" fmla="*/ 3517233 h 3771713"/>
              <a:gd name="connsiteX27" fmla="*/ 9369168 w 10901897"/>
              <a:gd name="connsiteY27" fmla="*/ 3508781 h 3771713"/>
              <a:gd name="connsiteX28" fmla="*/ 9364297 w 10901897"/>
              <a:gd name="connsiteY28" fmla="*/ 3514167 h 3771713"/>
              <a:gd name="connsiteX29" fmla="*/ 9347493 w 10901897"/>
              <a:gd name="connsiteY29" fmla="*/ 3520072 h 3771713"/>
              <a:gd name="connsiteX30" fmla="*/ 9332718 w 10901897"/>
              <a:gd name="connsiteY30" fmla="*/ 3514362 h 3771713"/>
              <a:gd name="connsiteX31" fmla="*/ 9264167 w 10901897"/>
              <a:gd name="connsiteY31" fmla="*/ 3505658 h 3771713"/>
              <a:gd name="connsiteX32" fmla="*/ 9164094 w 10901897"/>
              <a:gd name="connsiteY32" fmla="*/ 3498928 h 3771713"/>
              <a:gd name="connsiteX33" fmla="*/ 9148800 w 10901897"/>
              <a:gd name="connsiteY33" fmla="*/ 3493060 h 3771713"/>
              <a:gd name="connsiteX34" fmla="*/ 9050458 w 10901897"/>
              <a:gd name="connsiteY34" fmla="*/ 3480848 h 3771713"/>
              <a:gd name="connsiteX35" fmla="*/ 8999058 w 10901897"/>
              <a:gd name="connsiteY35" fmla="*/ 3480225 h 3771713"/>
              <a:gd name="connsiteX36" fmla="*/ 8993554 w 10901897"/>
              <a:gd name="connsiteY36" fmla="*/ 3486268 h 3771713"/>
              <a:gd name="connsiteX37" fmla="*/ 8978351 w 10901897"/>
              <a:gd name="connsiteY37" fmla="*/ 3485255 h 3771713"/>
              <a:gd name="connsiteX38" fmla="*/ 8974307 w 10901897"/>
              <a:gd name="connsiteY38" fmla="*/ 3486266 h 3771713"/>
              <a:gd name="connsiteX39" fmla="*/ 8951126 w 10901897"/>
              <a:gd name="connsiteY39" fmla="*/ 3490785 h 3771713"/>
              <a:gd name="connsiteX40" fmla="*/ 8946415 w 10901897"/>
              <a:gd name="connsiteY40" fmla="*/ 3479836 h 3771713"/>
              <a:gd name="connsiteX41" fmla="*/ 8939487 w 10901897"/>
              <a:gd name="connsiteY41" fmla="*/ 3478500 h 3771713"/>
              <a:gd name="connsiteX42" fmla="*/ 8687743 w 10901897"/>
              <a:gd name="connsiteY42" fmla="*/ 3487291 h 3771713"/>
              <a:gd name="connsiteX43" fmla="*/ 8666518 w 10901897"/>
              <a:gd name="connsiteY43" fmla="*/ 3498231 h 3771713"/>
              <a:gd name="connsiteX44" fmla="*/ 8599556 w 10901897"/>
              <a:gd name="connsiteY44" fmla="*/ 3508137 h 3771713"/>
              <a:gd name="connsiteX45" fmla="*/ 8554411 w 10901897"/>
              <a:gd name="connsiteY45" fmla="*/ 3511179 h 3771713"/>
              <a:gd name="connsiteX46" fmla="*/ 8547844 w 10901897"/>
              <a:gd name="connsiteY46" fmla="*/ 3511118 h 3771713"/>
              <a:gd name="connsiteX47" fmla="*/ 8493261 w 10901897"/>
              <a:gd name="connsiteY47" fmla="*/ 3502666 h 3771713"/>
              <a:gd name="connsiteX48" fmla="*/ 8488390 w 10901897"/>
              <a:gd name="connsiteY48" fmla="*/ 3508053 h 3771713"/>
              <a:gd name="connsiteX49" fmla="*/ 8471586 w 10901897"/>
              <a:gd name="connsiteY49" fmla="*/ 3513957 h 3771713"/>
              <a:gd name="connsiteX50" fmla="*/ 8456812 w 10901897"/>
              <a:gd name="connsiteY50" fmla="*/ 3508248 h 3771713"/>
              <a:gd name="connsiteX51" fmla="*/ 8388259 w 10901897"/>
              <a:gd name="connsiteY51" fmla="*/ 3499544 h 3771713"/>
              <a:gd name="connsiteX52" fmla="*/ 8370697 w 10901897"/>
              <a:gd name="connsiteY52" fmla="*/ 3498362 h 3771713"/>
              <a:gd name="connsiteX53" fmla="*/ 7639559 w 10901897"/>
              <a:gd name="connsiteY53" fmla="*/ 3523894 h 3771713"/>
              <a:gd name="connsiteX54" fmla="*/ 7007522 w 10901897"/>
              <a:gd name="connsiteY54" fmla="*/ 3545965 h 3771713"/>
              <a:gd name="connsiteX55" fmla="*/ 6591224 w 10901897"/>
              <a:gd name="connsiteY55" fmla="*/ 3560503 h 3771713"/>
              <a:gd name="connsiteX56" fmla="*/ 6557964 w 10901897"/>
              <a:gd name="connsiteY56" fmla="*/ 3561844 h 3771713"/>
              <a:gd name="connsiteX57" fmla="*/ 6355814 w 10901897"/>
              <a:gd name="connsiteY57" fmla="*/ 3568989 h 3771713"/>
              <a:gd name="connsiteX58" fmla="*/ 6354404 w 10901897"/>
              <a:gd name="connsiteY58" fmla="*/ 3568773 h 3771713"/>
              <a:gd name="connsiteX59" fmla="*/ 4018045 w 10901897"/>
              <a:gd name="connsiteY59" fmla="*/ 3650360 h 3771713"/>
              <a:gd name="connsiteX60" fmla="*/ 682812 w 10901897"/>
              <a:gd name="connsiteY60" fmla="*/ 3766472 h 3771713"/>
              <a:gd name="connsiteX61" fmla="*/ 76131 w 10901897"/>
              <a:gd name="connsiteY61" fmla="*/ 3759332 h 3771713"/>
              <a:gd name="connsiteX62" fmla="*/ 27661 w 10901897"/>
              <a:gd name="connsiteY62" fmla="*/ 792099 h 3771713"/>
              <a:gd name="connsiteX63" fmla="*/ 15046 w 10901897"/>
              <a:gd name="connsiteY63" fmla="*/ 430868 h 3771713"/>
              <a:gd name="connsiteX64" fmla="*/ 0 w 10901897"/>
              <a:gd name="connsiteY64" fmla="*/ 0 h 3771713"/>
              <a:gd name="connsiteX0" fmla="*/ 0 w 10901897"/>
              <a:gd name="connsiteY0" fmla="*/ 0 h 3771713"/>
              <a:gd name="connsiteX1" fmla="*/ 10786370 w 10901897"/>
              <a:gd name="connsiteY1" fmla="*/ 54839 h 3771713"/>
              <a:gd name="connsiteX2" fmla="*/ 10798579 w 10901897"/>
              <a:gd name="connsiteY2" fmla="*/ 404459 h 3771713"/>
              <a:gd name="connsiteX3" fmla="*/ 10901717 w 10901897"/>
              <a:gd name="connsiteY3" fmla="*/ 3357944 h 3771713"/>
              <a:gd name="connsiteX4" fmla="*/ 10901714 w 10901897"/>
              <a:gd name="connsiteY4" fmla="*/ 3357949 h 3771713"/>
              <a:gd name="connsiteX5" fmla="*/ 10901897 w 10901897"/>
              <a:gd name="connsiteY5" fmla="*/ 3363104 h 3771713"/>
              <a:gd name="connsiteX6" fmla="*/ 10893816 w 10901897"/>
              <a:gd name="connsiteY6" fmla="*/ 3377100 h 3771713"/>
              <a:gd name="connsiteX7" fmla="*/ 10887323 w 10901897"/>
              <a:gd name="connsiteY7" fmla="*/ 3392838 h 3771713"/>
              <a:gd name="connsiteX8" fmla="*/ 10881845 w 10901897"/>
              <a:gd name="connsiteY8" fmla="*/ 3397828 h 3771713"/>
              <a:gd name="connsiteX9" fmla="*/ 10876220 w 10901897"/>
              <a:gd name="connsiteY9" fmla="*/ 3407568 h 3771713"/>
              <a:gd name="connsiteX10" fmla="*/ 10867702 w 10901897"/>
              <a:gd name="connsiteY10" fmla="*/ 3407860 h 3771713"/>
              <a:gd name="connsiteX11" fmla="*/ 10857541 w 10901897"/>
              <a:gd name="connsiteY11" fmla="*/ 3411520 h 3771713"/>
              <a:gd name="connsiteX12" fmla="*/ 10832053 w 10901897"/>
              <a:gd name="connsiteY12" fmla="*/ 3412410 h 3771713"/>
              <a:gd name="connsiteX13" fmla="*/ 10831546 w 10901897"/>
              <a:gd name="connsiteY13" fmla="*/ 3413616 h 3771713"/>
              <a:gd name="connsiteX14" fmla="*/ 10791337 w 10901897"/>
              <a:gd name="connsiteY14" fmla="*/ 3442239 h 3771713"/>
              <a:gd name="connsiteX15" fmla="*/ 10711793 w 10901897"/>
              <a:gd name="connsiteY15" fmla="*/ 3416609 h 3771713"/>
              <a:gd name="connsiteX16" fmla="*/ 9935449 w 10901897"/>
              <a:gd name="connsiteY16" fmla="*/ 3443720 h 3771713"/>
              <a:gd name="connsiteX17" fmla="*/ 9922087 w 10901897"/>
              <a:gd name="connsiteY17" fmla="*/ 3448375 h 3771713"/>
              <a:gd name="connsiteX18" fmla="*/ 9889965 w 10901897"/>
              <a:gd name="connsiteY18" fmla="*/ 3453703 h 3771713"/>
              <a:gd name="connsiteX19" fmla="*/ 9757415 w 10901897"/>
              <a:gd name="connsiteY19" fmla="*/ 3459301 h 3771713"/>
              <a:gd name="connsiteX20" fmla="*/ 9679337 w 10901897"/>
              <a:gd name="connsiteY20" fmla="*/ 3466695 h 3771713"/>
              <a:gd name="connsiteX21" fmla="*/ 9651603 w 10901897"/>
              <a:gd name="connsiteY21" fmla="*/ 3475859 h 3771713"/>
              <a:gd name="connsiteX22" fmla="*/ 9611575 w 10901897"/>
              <a:gd name="connsiteY22" fmla="*/ 3484382 h 3771713"/>
              <a:gd name="connsiteX23" fmla="*/ 9542424 w 10901897"/>
              <a:gd name="connsiteY23" fmla="*/ 3504346 h 3771713"/>
              <a:gd name="connsiteX24" fmla="*/ 9475463 w 10901897"/>
              <a:gd name="connsiteY24" fmla="*/ 3514251 h 3771713"/>
              <a:gd name="connsiteX25" fmla="*/ 9430317 w 10901897"/>
              <a:gd name="connsiteY25" fmla="*/ 3517293 h 3771713"/>
              <a:gd name="connsiteX26" fmla="*/ 9423751 w 10901897"/>
              <a:gd name="connsiteY26" fmla="*/ 3517233 h 3771713"/>
              <a:gd name="connsiteX27" fmla="*/ 9369168 w 10901897"/>
              <a:gd name="connsiteY27" fmla="*/ 3508781 h 3771713"/>
              <a:gd name="connsiteX28" fmla="*/ 9364297 w 10901897"/>
              <a:gd name="connsiteY28" fmla="*/ 3514167 h 3771713"/>
              <a:gd name="connsiteX29" fmla="*/ 9347493 w 10901897"/>
              <a:gd name="connsiteY29" fmla="*/ 3520072 h 3771713"/>
              <a:gd name="connsiteX30" fmla="*/ 9332718 w 10901897"/>
              <a:gd name="connsiteY30" fmla="*/ 3514362 h 3771713"/>
              <a:gd name="connsiteX31" fmla="*/ 9264167 w 10901897"/>
              <a:gd name="connsiteY31" fmla="*/ 3505658 h 3771713"/>
              <a:gd name="connsiteX32" fmla="*/ 9164094 w 10901897"/>
              <a:gd name="connsiteY32" fmla="*/ 3498928 h 3771713"/>
              <a:gd name="connsiteX33" fmla="*/ 9148800 w 10901897"/>
              <a:gd name="connsiteY33" fmla="*/ 3493060 h 3771713"/>
              <a:gd name="connsiteX34" fmla="*/ 9050458 w 10901897"/>
              <a:gd name="connsiteY34" fmla="*/ 3480848 h 3771713"/>
              <a:gd name="connsiteX35" fmla="*/ 8999058 w 10901897"/>
              <a:gd name="connsiteY35" fmla="*/ 3480225 h 3771713"/>
              <a:gd name="connsiteX36" fmla="*/ 8993554 w 10901897"/>
              <a:gd name="connsiteY36" fmla="*/ 3486268 h 3771713"/>
              <a:gd name="connsiteX37" fmla="*/ 8978351 w 10901897"/>
              <a:gd name="connsiteY37" fmla="*/ 3485255 h 3771713"/>
              <a:gd name="connsiteX38" fmla="*/ 8974307 w 10901897"/>
              <a:gd name="connsiteY38" fmla="*/ 3486266 h 3771713"/>
              <a:gd name="connsiteX39" fmla="*/ 8951126 w 10901897"/>
              <a:gd name="connsiteY39" fmla="*/ 3490785 h 3771713"/>
              <a:gd name="connsiteX40" fmla="*/ 8946415 w 10901897"/>
              <a:gd name="connsiteY40" fmla="*/ 3479836 h 3771713"/>
              <a:gd name="connsiteX41" fmla="*/ 8939487 w 10901897"/>
              <a:gd name="connsiteY41" fmla="*/ 3478500 h 3771713"/>
              <a:gd name="connsiteX42" fmla="*/ 8687743 w 10901897"/>
              <a:gd name="connsiteY42" fmla="*/ 3487291 h 3771713"/>
              <a:gd name="connsiteX43" fmla="*/ 8666518 w 10901897"/>
              <a:gd name="connsiteY43" fmla="*/ 3498231 h 3771713"/>
              <a:gd name="connsiteX44" fmla="*/ 8599556 w 10901897"/>
              <a:gd name="connsiteY44" fmla="*/ 3508137 h 3771713"/>
              <a:gd name="connsiteX45" fmla="*/ 8554411 w 10901897"/>
              <a:gd name="connsiteY45" fmla="*/ 3511179 h 3771713"/>
              <a:gd name="connsiteX46" fmla="*/ 8547844 w 10901897"/>
              <a:gd name="connsiteY46" fmla="*/ 3511118 h 3771713"/>
              <a:gd name="connsiteX47" fmla="*/ 8493261 w 10901897"/>
              <a:gd name="connsiteY47" fmla="*/ 3502666 h 3771713"/>
              <a:gd name="connsiteX48" fmla="*/ 8488390 w 10901897"/>
              <a:gd name="connsiteY48" fmla="*/ 3508053 h 3771713"/>
              <a:gd name="connsiteX49" fmla="*/ 8471586 w 10901897"/>
              <a:gd name="connsiteY49" fmla="*/ 3513957 h 3771713"/>
              <a:gd name="connsiteX50" fmla="*/ 8456812 w 10901897"/>
              <a:gd name="connsiteY50" fmla="*/ 3508248 h 3771713"/>
              <a:gd name="connsiteX51" fmla="*/ 8388259 w 10901897"/>
              <a:gd name="connsiteY51" fmla="*/ 3499544 h 3771713"/>
              <a:gd name="connsiteX52" fmla="*/ 8370697 w 10901897"/>
              <a:gd name="connsiteY52" fmla="*/ 3498362 h 3771713"/>
              <a:gd name="connsiteX53" fmla="*/ 7639559 w 10901897"/>
              <a:gd name="connsiteY53" fmla="*/ 3523894 h 3771713"/>
              <a:gd name="connsiteX54" fmla="*/ 7007522 w 10901897"/>
              <a:gd name="connsiteY54" fmla="*/ 3545965 h 3771713"/>
              <a:gd name="connsiteX55" fmla="*/ 6591224 w 10901897"/>
              <a:gd name="connsiteY55" fmla="*/ 3560503 h 3771713"/>
              <a:gd name="connsiteX56" fmla="*/ 6557964 w 10901897"/>
              <a:gd name="connsiteY56" fmla="*/ 3561844 h 3771713"/>
              <a:gd name="connsiteX57" fmla="*/ 6355814 w 10901897"/>
              <a:gd name="connsiteY57" fmla="*/ 3568989 h 3771713"/>
              <a:gd name="connsiteX58" fmla="*/ 6354404 w 10901897"/>
              <a:gd name="connsiteY58" fmla="*/ 3568773 h 3771713"/>
              <a:gd name="connsiteX59" fmla="*/ 4018045 w 10901897"/>
              <a:gd name="connsiteY59" fmla="*/ 3650360 h 3771713"/>
              <a:gd name="connsiteX60" fmla="*/ 682812 w 10901897"/>
              <a:gd name="connsiteY60" fmla="*/ 3766472 h 3771713"/>
              <a:gd name="connsiteX61" fmla="*/ 76131 w 10901897"/>
              <a:gd name="connsiteY61" fmla="*/ 3759332 h 3771713"/>
              <a:gd name="connsiteX62" fmla="*/ 68662 w 10901897"/>
              <a:gd name="connsiteY62" fmla="*/ 787516 h 3771713"/>
              <a:gd name="connsiteX63" fmla="*/ 15046 w 10901897"/>
              <a:gd name="connsiteY63" fmla="*/ 430868 h 3771713"/>
              <a:gd name="connsiteX64" fmla="*/ 0 w 10901897"/>
              <a:gd name="connsiteY64" fmla="*/ 0 h 3771713"/>
              <a:gd name="connsiteX0" fmla="*/ 48733 w 10886851"/>
              <a:gd name="connsiteY0" fmla="*/ 0 h 3780880"/>
              <a:gd name="connsiteX1" fmla="*/ 10771324 w 10886851"/>
              <a:gd name="connsiteY1" fmla="*/ 64006 h 3780880"/>
              <a:gd name="connsiteX2" fmla="*/ 10783533 w 10886851"/>
              <a:gd name="connsiteY2" fmla="*/ 413626 h 3780880"/>
              <a:gd name="connsiteX3" fmla="*/ 10886671 w 10886851"/>
              <a:gd name="connsiteY3" fmla="*/ 3367111 h 3780880"/>
              <a:gd name="connsiteX4" fmla="*/ 10886668 w 10886851"/>
              <a:gd name="connsiteY4" fmla="*/ 3367116 h 3780880"/>
              <a:gd name="connsiteX5" fmla="*/ 10886851 w 10886851"/>
              <a:gd name="connsiteY5" fmla="*/ 3372271 h 3780880"/>
              <a:gd name="connsiteX6" fmla="*/ 10878770 w 10886851"/>
              <a:gd name="connsiteY6" fmla="*/ 3386267 h 3780880"/>
              <a:gd name="connsiteX7" fmla="*/ 10872277 w 10886851"/>
              <a:gd name="connsiteY7" fmla="*/ 3402005 h 3780880"/>
              <a:gd name="connsiteX8" fmla="*/ 10866799 w 10886851"/>
              <a:gd name="connsiteY8" fmla="*/ 3406995 h 3780880"/>
              <a:gd name="connsiteX9" fmla="*/ 10861174 w 10886851"/>
              <a:gd name="connsiteY9" fmla="*/ 3416735 h 3780880"/>
              <a:gd name="connsiteX10" fmla="*/ 10852656 w 10886851"/>
              <a:gd name="connsiteY10" fmla="*/ 3417027 h 3780880"/>
              <a:gd name="connsiteX11" fmla="*/ 10842495 w 10886851"/>
              <a:gd name="connsiteY11" fmla="*/ 3420687 h 3780880"/>
              <a:gd name="connsiteX12" fmla="*/ 10817007 w 10886851"/>
              <a:gd name="connsiteY12" fmla="*/ 3421577 h 3780880"/>
              <a:gd name="connsiteX13" fmla="*/ 10816500 w 10886851"/>
              <a:gd name="connsiteY13" fmla="*/ 3422783 h 3780880"/>
              <a:gd name="connsiteX14" fmla="*/ 10776291 w 10886851"/>
              <a:gd name="connsiteY14" fmla="*/ 3451406 h 3780880"/>
              <a:gd name="connsiteX15" fmla="*/ 10696747 w 10886851"/>
              <a:gd name="connsiteY15" fmla="*/ 3425776 h 3780880"/>
              <a:gd name="connsiteX16" fmla="*/ 9920403 w 10886851"/>
              <a:gd name="connsiteY16" fmla="*/ 3452887 h 3780880"/>
              <a:gd name="connsiteX17" fmla="*/ 9907041 w 10886851"/>
              <a:gd name="connsiteY17" fmla="*/ 3457542 h 3780880"/>
              <a:gd name="connsiteX18" fmla="*/ 9874919 w 10886851"/>
              <a:gd name="connsiteY18" fmla="*/ 3462870 h 3780880"/>
              <a:gd name="connsiteX19" fmla="*/ 9742369 w 10886851"/>
              <a:gd name="connsiteY19" fmla="*/ 3468468 h 3780880"/>
              <a:gd name="connsiteX20" fmla="*/ 9664291 w 10886851"/>
              <a:gd name="connsiteY20" fmla="*/ 3475862 h 3780880"/>
              <a:gd name="connsiteX21" fmla="*/ 9636557 w 10886851"/>
              <a:gd name="connsiteY21" fmla="*/ 3485026 h 3780880"/>
              <a:gd name="connsiteX22" fmla="*/ 9596529 w 10886851"/>
              <a:gd name="connsiteY22" fmla="*/ 3493549 h 3780880"/>
              <a:gd name="connsiteX23" fmla="*/ 9527378 w 10886851"/>
              <a:gd name="connsiteY23" fmla="*/ 3513513 h 3780880"/>
              <a:gd name="connsiteX24" fmla="*/ 9460417 w 10886851"/>
              <a:gd name="connsiteY24" fmla="*/ 3523418 h 3780880"/>
              <a:gd name="connsiteX25" fmla="*/ 9415271 w 10886851"/>
              <a:gd name="connsiteY25" fmla="*/ 3526460 h 3780880"/>
              <a:gd name="connsiteX26" fmla="*/ 9408705 w 10886851"/>
              <a:gd name="connsiteY26" fmla="*/ 3526400 h 3780880"/>
              <a:gd name="connsiteX27" fmla="*/ 9354122 w 10886851"/>
              <a:gd name="connsiteY27" fmla="*/ 3517948 h 3780880"/>
              <a:gd name="connsiteX28" fmla="*/ 9349251 w 10886851"/>
              <a:gd name="connsiteY28" fmla="*/ 3523334 h 3780880"/>
              <a:gd name="connsiteX29" fmla="*/ 9332447 w 10886851"/>
              <a:gd name="connsiteY29" fmla="*/ 3529239 h 3780880"/>
              <a:gd name="connsiteX30" fmla="*/ 9317672 w 10886851"/>
              <a:gd name="connsiteY30" fmla="*/ 3523529 h 3780880"/>
              <a:gd name="connsiteX31" fmla="*/ 9249121 w 10886851"/>
              <a:gd name="connsiteY31" fmla="*/ 3514825 h 3780880"/>
              <a:gd name="connsiteX32" fmla="*/ 9149048 w 10886851"/>
              <a:gd name="connsiteY32" fmla="*/ 3508095 h 3780880"/>
              <a:gd name="connsiteX33" fmla="*/ 9133754 w 10886851"/>
              <a:gd name="connsiteY33" fmla="*/ 3502227 h 3780880"/>
              <a:gd name="connsiteX34" fmla="*/ 9035412 w 10886851"/>
              <a:gd name="connsiteY34" fmla="*/ 3490015 h 3780880"/>
              <a:gd name="connsiteX35" fmla="*/ 8984012 w 10886851"/>
              <a:gd name="connsiteY35" fmla="*/ 3489392 h 3780880"/>
              <a:gd name="connsiteX36" fmla="*/ 8978508 w 10886851"/>
              <a:gd name="connsiteY36" fmla="*/ 3495435 h 3780880"/>
              <a:gd name="connsiteX37" fmla="*/ 8963305 w 10886851"/>
              <a:gd name="connsiteY37" fmla="*/ 3494422 h 3780880"/>
              <a:gd name="connsiteX38" fmla="*/ 8959261 w 10886851"/>
              <a:gd name="connsiteY38" fmla="*/ 3495433 h 3780880"/>
              <a:gd name="connsiteX39" fmla="*/ 8936080 w 10886851"/>
              <a:gd name="connsiteY39" fmla="*/ 3499952 h 3780880"/>
              <a:gd name="connsiteX40" fmla="*/ 8931369 w 10886851"/>
              <a:gd name="connsiteY40" fmla="*/ 3489003 h 3780880"/>
              <a:gd name="connsiteX41" fmla="*/ 8924441 w 10886851"/>
              <a:gd name="connsiteY41" fmla="*/ 3487667 h 3780880"/>
              <a:gd name="connsiteX42" fmla="*/ 8672697 w 10886851"/>
              <a:gd name="connsiteY42" fmla="*/ 3496458 h 3780880"/>
              <a:gd name="connsiteX43" fmla="*/ 8651472 w 10886851"/>
              <a:gd name="connsiteY43" fmla="*/ 3507398 h 3780880"/>
              <a:gd name="connsiteX44" fmla="*/ 8584510 w 10886851"/>
              <a:gd name="connsiteY44" fmla="*/ 3517304 h 3780880"/>
              <a:gd name="connsiteX45" fmla="*/ 8539365 w 10886851"/>
              <a:gd name="connsiteY45" fmla="*/ 3520346 h 3780880"/>
              <a:gd name="connsiteX46" fmla="*/ 8532798 w 10886851"/>
              <a:gd name="connsiteY46" fmla="*/ 3520285 h 3780880"/>
              <a:gd name="connsiteX47" fmla="*/ 8478215 w 10886851"/>
              <a:gd name="connsiteY47" fmla="*/ 3511833 h 3780880"/>
              <a:gd name="connsiteX48" fmla="*/ 8473344 w 10886851"/>
              <a:gd name="connsiteY48" fmla="*/ 3517220 h 3780880"/>
              <a:gd name="connsiteX49" fmla="*/ 8456540 w 10886851"/>
              <a:gd name="connsiteY49" fmla="*/ 3523124 h 3780880"/>
              <a:gd name="connsiteX50" fmla="*/ 8441766 w 10886851"/>
              <a:gd name="connsiteY50" fmla="*/ 3517415 h 3780880"/>
              <a:gd name="connsiteX51" fmla="*/ 8373213 w 10886851"/>
              <a:gd name="connsiteY51" fmla="*/ 3508711 h 3780880"/>
              <a:gd name="connsiteX52" fmla="*/ 8355651 w 10886851"/>
              <a:gd name="connsiteY52" fmla="*/ 3507529 h 3780880"/>
              <a:gd name="connsiteX53" fmla="*/ 7624513 w 10886851"/>
              <a:gd name="connsiteY53" fmla="*/ 3533061 h 3780880"/>
              <a:gd name="connsiteX54" fmla="*/ 6992476 w 10886851"/>
              <a:gd name="connsiteY54" fmla="*/ 3555132 h 3780880"/>
              <a:gd name="connsiteX55" fmla="*/ 6576178 w 10886851"/>
              <a:gd name="connsiteY55" fmla="*/ 3569670 h 3780880"/>
              <a:gd name="connsiteX56" fmla="*/ 6542918 w 10886851"/>
              <a:gd name="connsiteY56" fmla="*/ 3571011 h 3780880"/>
              <a:gd name="connsiteX57" fmla="*/ 6340768 w 10886851"/>
              <a:gd name="connsiteY57" fmla="*/ 3578156 h 3780880"/>
              <a:gd name="connsiteX58" fmla="*/ 6339358 w 10886851"/>
              <a:gd name="connsiteY58" fmla="*/ 3577940 h 3780880"/>
              <a:gd name="connsiteX59" fmla="*/ 4002999 w 10886851"/>
              <a:gd name="connsiteY59" fmla="*/ 3659527 h 3780880"/>
              <a:gd name="connsiteX60" fmla="*/ 667766 w 10886851"/>
              <a:gd name="connsiteY60" fmla="*/ 3775639 h 3780880"/>
              <a:gd name="connsiteX61" fmla="*/ 61085 w 10886851"/>
              <a:gd name="connsiteY61" fmla="*/ 3768499 h 3780880"/>
              <a:gd name="connsiteX62" fmla="*/ 53616 w 10886851"/>
              <a:gd name="connsiteY62" fmla="*/ 796683 h 3780880"/>
              <a:gd name="connsiteX63" fmla="*/ 0 w 10886851"/>
              <a:gd name="connsiteY63" fmla="*/ 440035 h 3780880"/>
              <a:gd name="connsiteX64" fmla="*/ 48733 w 10886851"/>
              <a:gd name="connsiteY64" fmla="*/ 0 h 3780880"/>
              <a:gd name="connsiteX0" fmla="*/ 0 w 10838118"/>
              <a:gd name="connsiteY0" fmla="*/ 0 h 3780880"/>
              <a:gd name="connsiteX1" fmla="*/ 10722591 w 10838118"/>
              <a:gd name="connsiteY1" fmla="*/ 64006 h 3780880"/>
              <a:gd name="connsiteX2" fmla="*/ 10734800 w 10838118"/>
              <a:gd name="connsiteY2" fmla="*/ 413626 h 3780880"/>
              <a:gd name="connsiteX3" fmla="*/ 10837938 w 10838118"/>
              <a:gd name="connsiteY3" fmla="*/ 3367111 h 3780880"/>
              <a:gd name="connsiteX4" fmla="*/ 10837935 w 10838118"/>
              <a:gd name="connsiteY4" fmla="*/ 3367116 h 3780880"/>
              <a:gd name="connsiteX5" fmla="*/ 10838118 w 10838118"/>
              <a:gd name="connsiteY5" fmla="*/ 3372271 h 3780880"/>
              <a:gd name="connsiteX6" fmla="*/ 10830037 w 10838118"/>
              <a:gd name="connsiteY6" fmla="*/ 3386267 h 3780880"/>
              <a:gd name="connsiteX7" fmla="*/ 10823544 w 10838118"/>
              <a:gd name="connsiteY7" fmla="*/ 3402005 h 3780880"/>
              <a:gd name="connsiteX8" fmla="*/ 10818066 w 10838118"/>
              <a:gd name="connsiteY8" fmla="*/ 3406995 h 3780880"/>
              <a:gd name="connsiteX9" fmla="*/ 10812441 w 10838118"/>
              <a:gd name="connsiteY9" fmla="*/ 3416735 h 3780880"/>
              <a:gd name="connsiteX10" fmla="*/ 10803923 w 10838118"/>
              <a:gd name="connsiteY10" fmla="*/ 3417027 h 3780880"/>
              <a:gd name="connsiteX11" fmla="*/ 10793762 w 10838118"/>
              <a:gd name="connsiteY11" fmla="*/ 3420687 h 3780880"/>
              <a:gd name="connsiteX12" fmla="*/ 10768274 w 10838118"/>
              <a:gd name="connsiteY12" fmla="*/ 3421577 h 3780880"/>
              <a:gd name="connsiteX13" fmla="*/ 10767767 w 10838118"/>
              <a:gd name="connsiteY13" fmla="*/ 3422783 h 3780880"/>
              <a:gd name="connsiteX14" fmla="*/ 10727558 w 10838118"/>
              <a:gd name="connsiteY14" fmla="*/ 3451406 h 3780880"/>
              <a:gd name="connsiteX15" fmla="*/ 10648014 w 10838118"/>
              <a:gd name="connsiteY15" fmla="*/ 3425776 h 3780880"/>
              <a:gd name="connsiteX16" fmla="*/ 9871670 w 10838118"/>
              <a:gd name="connsiteY16" fmla="*/ 3452887 h 3780880"/>
              <a:gd name="connsiteX17" fmla="*/ 9858308 w 10838118"/>
              <a:gd name="connsiteY17" fmla="*/ 3457542 h 3780880"/>
              <a:gd name="connsiteX18" fmla="*/ 9826186 w 10838118"/>
              <a:gd name="connsiteY18" fmla="*/ 3462870 h 3780880"/>
              <a:gd name="connsiteX19" fmla="*/ 9693636 w 10838118"/>
              <a:gd name="connsiteY19" fmla="*/ 3468468 h 3780880"/>
              <a:gd name="connsiteX20" fmla="*/ 9615558 w 10838118"/>
              <a:gd name="connsiteY20" fmla="*/ 3475862 h 3780880"/>
              <a:gd name="connsiteX21" fmla="*/ 9587824 w 10838118"/>
              <a:gd name="connsiteY21" fmla="*/ 3485026 h 3780880"/>
              <a:gd name="connsiteX22" fmla="*/ 9547796 w 10838118"/>
              <a:gd name="connsiteY22" fmla="*/ 3493549 h 3780880"/>
              <a:gd name="connsiteX23" fmla="*/ 9478645 w 10838118"/>
              <a:gd name="connsiteY23" fmla="*/ 3513513 h 3780880"/>
              <a:gd name="connsiteX24" fmla="*/ 9411684 w 10838118"/>
              <a:gd name="connsiteY24" fmla="*/ 3523418 h 3780880"/>
              <a:gd name="connsiteX25" fmla="*/ 9366538 w 10838118"/>
              <a:gd name="connsiteY25" fmla="*/ 3526460 h 3780880"/>
              <a:gd name="connsiteX26" fmla="*/ 9359972 w 10838118"/>
              <a:gd name="connsiteY26" fmla="*/ 3526400 h 3780880"/>
              <a:gd name="connsiteX27" fmla="*/ 9305389 w 10838118"/>
              <a:gd name="connsiteY27" fmla="*/ 3517948 h 3780880"/>
              <a:gd name="connsiteX28" fmla="*/ 9300518 w 10838118"/>
              <a:gd name="connsiteY28" fmla="*/ 3523334 h 3780880"/>
              <a:gd name="connsiteX29" fmla="*/ 9283714 w 10838118"/>
              <a:gd name="connsiteY29" fmla="*/ 3529239 h 3780880"/>
              <a:gd name="connsiteX30" fmla="*/ 9268939 w 10838118"/>
              <a:gd name="connsiteY30" fmla="*/ 3523529 h 3780880"/>
              <a:gd name="connsiteX31" fmla="*/ 9200388 w 10838118"/>
              <a:gd name="connsiteY31" fmla="*/ 3514825 h 3780880"/>
              <a:gd name="connsiteX32" fmla="*/ 9100315 w 10838118"/>
              <a:gd name="connsiteY32" fmla="*/ 3508095 h 3780880"/>
              <a:gd name="connsiteX33" fmla="*/ 9085021 w 10838118"/>
              <a:gd name="connsiteY33" fmla="*/ 3502227 h 3780880"/>
              <a:gd name="connsiteX34" fmla="*/ 8986679 w 10838118"/>
              <a:gd name="connsiteY34" fmla="*/ 3490015 h 3780880"/>
              <a:gd name="connsiteX35" fmla="*/ 8935279 w 10838118"/>
              <a:gd name="connsiteY35" fmla="*/ 3489392 h 3780880"/>
              <a:gd name="connsiteX36" fmla="*/ 8929775 w 10838118"/>
              <a:gd name="connsiteY36" fmla="*/ 3495435 h 3780880"/>
              <a:gd name="connsiteX37" fmla="*/ 8914572 w 10838118"/>
              <a:gd name="connsiteY37" fmla="*/ 3494422 h 3780880"/>
              <a:gd name="connsiteX38" fmla="*/ 8910528 w 10838118"/>
              <a:gd name="connsiteY38" fmla="*/ 3495433 h 3780880"/>
              <a:gd name="connsiteX39" fmla="*/ 8887347 w 10838118"/>
              <a:gd name="connsiteY39" fmla="*/ 3499952 h 3780880"/>
              <a:gd name="connsiteX40" fmla="*/ 8882636 w 10838118"/>
              <a:gd name="connsiteY40" fmla="*/ 3489003 h 3780880"/>
              <a:gd name="connsiteX41" fmla="*/ 8875708 w 10838118"/>
              <a:gd name="connsiteY41" fmla="*/ 3487667 h 3780880"/>
              <a:gd name="connsiteX42" fmla="*/ 8623964 w 10838118"/>
              <a:gd name="connsiteY42" fmla="*/ 3496458 h 3780880"/>
              <a:gd name="connsiteX43" fmla="*/ 8602739 w 10838118"/>
              <a:gd name="connsiteY43" fmla="*/ 3507398 h 3780880"/>
              <a:gd name="connsiteX44" fmla="*/ 8535777 w 10838118"/>
              <a:gd name="connsiteY44" fmla="*/ 3517304 h 3780880"/>
              <a:gd name="connsiteX45" fmla="*/ 8490632 w 10838118"/>
              <a:gd name="connsiteY45" fmla="*/ 3520346 h 3780880"/>
              <a:gd name="connsiteX46" fmla="*/ 8484065 w 10838118"/>
              <a:gd name="connsiteY46" fmla="*/ 3520285 h 3780880"/>
              <a:gd name="connsiteX47" fmla="*/ 8429482 w 10838118"/>
              <a:gd name="connsiteY47" fmla="*/ 3511833 h 3780880"/>
              <a:gd name="connsiteX48" fmla="*/ 8424611 w 10838118"/>
              <a:gd name="connsiteY48" fmla="*/ 3517220 h 3780880"/>
              <a:gd name="connsiteX49" fmla="*/ 8407807 w 10838118"/>
              <a:gd name="connsiteY49" fmla="*/ 3523124 h 3780880"/>
              <a:gd name="connsiteX50" fmla="*/ 8393033 w 10838118"/>
              <a:gd name="connsiteY50" fmla="*/ 3517415 h 3780880"/>
              <a:gd name="connsiteX51" fmla="*/ 8324480 w 10838118"/>
              <a:gd name="connsiteY51" fmla="*/ 3508711 h 3780880"/>
              <a:gd name="connsiteX52" fmla="*/ 8306918 w 10838118"/>
              <a:gd name="connsiteY52" fmla="*/ 3507529 h 3780880"/>
              <a:gd name="connsiteX53" fmla="*/ 7575780 w 10838118"/>
              <a:gd name="connsiteY53" fmla="*/ 3533061 h 3780880"/>
              <a:gd name="connsiteX54" fmla="*/ 6943743 w 10838118"/>
              <a:gd name="connsiteY54" fmla="*/ 3555132 h 3780880"/>
              <a:gd name="connsiteX55" fmla="*/ 6527445 w 10838118"/>
              <a:gd name="connsiteY55" fmla="*/ 3569670 h 3780880"/>
              <a:gd name="connsiteX56" fmla="*/ 6494185 w 10838118"/>
              <a:gd name="connsiteY56" fmla="*/ 3571011 h 3780880"/>
              <a:gd name="connsiteX57" fmla="*/ 6292035 w 10838118"/>
              <a:gd name="connsiteY57" fmla="*/ 3578156 h 3780880"/>
              <a:gd name="connsiteX58" fmla="*/ 6290625 w 10838118"/>
              <a:gd name="connsiteY58" fmla="*/ 3577940 h 3780880"/>
              <a:gd name="connsiteX59" fmla="*/ 3954266 w 10838118"/>
              <a:gd name="connsiteY59" fmla="*/ 3659527 h 3780880"/>
              <a:gd name="connsiteX60" fmla="*/ 619033 w 10838118"/>
              <a:gd name="connsiteY60" fmla="*/ 3775639 h 3780880"/>
              <a:gd name="connsiteX61" fmla="*/ 12352 w 10838118"/>
              <a:gd name="connsiteY61" fmla="*/ 3768499 h 3780880"/>
              <a:gd name="connsiteX62" fmla="*/ 4883 w 10838118"/>
              <a:gd name="connsiteY62" fmla="*/ 796683 h 3780880"/>
              <a:gd name="connsiteX63" fmla="*/ 0 w 10838118"/>
              <a:gd name="connsiteY63" fmla="*/ 0 h 3780880"/>
              <a:gd name="connsiteX0" fmla="*/ 0 w 10838118"/>
              <a:gd name="connsiteY0" fmla="*/ 0 h 3780880"/>
              <a:gd name="connsiteX1" fmla="*/ 10722591 w 10838118"/>
              <a:gd name="connsiteY1" fmla="*/ 64006 h 3780880"/>
              <a:gd name="connsiteX2" fmla="*/ 10734800 w 10838118"/>
              <a:gd name="connsiteY2" fmla="*/ 413626 h 3780880"/>
              <a:gd name="connsiteX3" fmla="*/ 10837938 w 10838118"/>
              <a:gd name="connsiteY3" fmla="*/ 3367111 h 3780880"/>
              <a:gd name="connsiteX4" fmla="*/ 10837935 w 10838118"/>
              <a:gd name="connsiteY4" fmla="*/ 3367116 h 3780880"/>
              <a:gd name="connsiteX5" fmla="*/ 10838118 w 10838118"/>
              <a:gd name="connsiteY5" fmla="*/ 3372271 h 3780880"/>
              <a:gd name="connsiteX6" fmla="*/ 10830037 w 10838118"/>
              <a:gd name="connsiteY6" fmla="*/ 3386267 h 3780880"/>
              <a:gd name="connsiteX7" fmla="*/ 10823544 w 10838118"/>
              <a:gd name="connsiteY7" fmla="*/ 3402005 h 3780880"/>
              <a:gd name="connsiteX8" fmla="*/ 10818066 w 10838118"/>
              <a:gd name="connsiteY8" fmla="*/ 3406995 h 3780880"/>
              <a:gd name="connsiteX9" fmla="*/ 10812441 w 10838118"/>
              <a:gd name="connsiteY9" fmla="*/ 3416735 h 3780880"/>
              <a:gd name="connsiteX10" fmla="*/ 10803923 w 10838118"/>
              <a:gd name="connsiteY10" fmla="*/ 3417027 h 3780880"/>
              <a:gd name="connsiteX11" fmla="*/ 10793762 w 10838118"/>
              <a:gd name="connsiteY11" fmla="*/ 3420687 h 3780880"/>
              <a:gd name="connsiteX12" fmla="*/ 10768274 w 10838118"/>
              <a:gd name="connsiteY12" fmla="*/ 3421577 h 3780880"/>
              <a:gd name="connsiteX13" fmla="*/ 10767767 w 10838118"/>
              <a:gd name="connsiteY13" fmla="*/ 3422783 h 3780880"/>
              <a:gd name="connsiteX14" fmla="*/ 10727558 w 10838118"/>
              <a:gd name="connsiteY14" fmla="*/ 3451406 h 3780880"/>
              <a:gd name="connsiteX15" fmla="*/ 10648014 w 10838118"/>
              <a:gd name="connsiteY15" fmla="*/ 3425776 h 3780880"/>
              <a:gd name="connsiteX16" fmla="*/ 9871670 w 10838118"/>
              <a:gd name="connsiteY16" fmla="*/ 3452887 h 3780880"/>
              <a:gd name="connsiteX17" fmla="*/ 9858308 w 10838118"/>
              <a:gd name="connsiteY17" fmla="*/ 3457542 h 3780880"/>
              <a:gd name="connsiteX18" fmla="*/ 9826186 w 10838118"/>
              <a:gd name="connsiteY18" fmla="*/ 3462870 h 3780880"/>
              <a:gd name="connsiteX19" fmla="*/ 9693636 w 10838118"/>
              <a:gd name="connsiteY19" fmla="*/ 3468468 h 3780880"/>
              <a:gd name="connsiteX20" fmla="*/ 9615558 w 10838118"/>
              <a:gd name="connsiteY20" fmla="*/ 3475862 h 3780880"/>
              <a:gd name="connsiteX21" fmla="*/ 9587824 w 10838118"/>
              <a:gd name="connsiteY21" fmla="*/ 3485026 h 3780880"/>
              <a:gd name="connsiteX22" fmla="*/ 9547796 w 10838118"/>
              <a:gd name="connsiteY22" fmla="*/ 3493549 h 3780880"/>
              <a:gd name="connsiteX23" fmla="*/ 9478645 w 10838118"/>
              <a:gd name="connsiteY23" fmla="*/ 3513513 h 3780880"/>
              <a:gd name="connsiteX24" fmla="*/ 9411684 w 10838118"/>
              <a:gd name="connsiteY24" fmla="*/ 3523418 h 3780880"/>
              <a:gd name="connsiteX25" fmla="*/ 9366538 w 10838118"/>
              <a:gd name="connsiteY25" fmla="*/ 3526460 h 3780880"/>
              <a:gd name="connsiteX26" fmla="*/ 9359972 w 10838118"/>
              <a:gd name="connsiteY26" fmla="*/ 3526400 h 3780880"/>
              <a:gd name="connsiteX27" fmla="*/ 9305389 w 10838118"/>
              <a:gd name="connsiteY27" fmla="*/ 3517948 h 3780880"/>
              <a:gd name="connsiteX28" fmla="*/ 9300518 w 10838118"/>
              <a:gd name="connsiteY28" fmla="*/ 3523334 h 3780880"/>
              <a:gd name="connsiteX29" fmla="*/ 9283714 w 10838118"/>
              <a:gd name="connsiteY29" fmla="*/ 3529239 h 3780880"/>
              <a:gd name="connsiteX30" fmla="*/ 9268939 w 10838118"/>
              <a:gd name="connsiteY30" fmla="*/ 3523529 h 3780880"/>
              <a:gd name="connsiteX31" fmla="*/ 9200388 w 10838118"/>
              <a:gd name="connsiteY31" fmla="*/ 3514825 h 3780880"/>
              <a:gd name="connsiteX32" fmla="*/ 9100315 w 10838118"/>
              <a:gd name="connsiteY32" fmla="*/ 3508095 h 3780880"/>
              <a:gd name="connsiteX33" fmla="*/ 9085021 w 10838118"/>
              <a:gd name="connsiteY33" fmla="*/ 3502227 h 3780880"/>
              <a:gd name="connsiteX34" fmla="*/ 8986679 w 10838118"/>
              <a:gd name="connsiteY34" fmla="*/ 3490015 h 3780880"/>
              <a:gd name="connsiteX35" fmla="*/ 8935279 w 10838118"/>
              <a:gd name="connsiteY35" fmla="*/ 3489392 h 3780880"/>
              <a:gd name="connsiteX36" fmla="*/ 8929775 w 10838118"/>
              <a:gd name="connsiteY36" fmla="*/ 3495435 h 3780880"/>
              <a:gd name="connsiteX37" fmla="*/ 8914572 w 10838118"/>
              <a:gd name="connsiteY37" fmla="*/ 3494422 h 3780880"/>
              <a:gd name="connsiteX38" fmla="*/ 8910528 w 10838118"/>
              <a:gd name="connsiteY38" fmla="*/ 3495433 h 3780880"/>
              <a:gd name="connsiteX39" fmla="*/ 8887347 w 10838118"/>
              <a:gd name="connsiteY39" fmla="*/ 3499952 h 3780880"/>
              <a:gd name="connsiteX40" fmla="*/ 8882636 w 10838118"/>
              <a:gd name="connsiteY40" fmla="*/ 3489003 h 3780880"/>
              <a:gd name="connsiteX41" fmla="*/ 8875708 w 10838118"/>
              <a:gd name="connsiteY41" fmla="*/ 3487667 h 3780880"/>
              <a:gd name="connsiteX42" fmla="*/ 8623964 w 10838118"/>
              <a:gd name="connsiteY42" fmla="*/ 3496458 h 3780880"/>
              <a:gd name="connsiteX43" fmla="*/ 8602739 w 10838118"/>
              <a:gd name="connsiteY43" fmla="*/ 3507398 h 3780880"/>
              <a:gd name="connsiteX44" fmla="*/ 8535777 w 10838118"/>
              <a:gd name="connsiteY44" fmla="*/ 3517304 h 3780880"/>
              <a:gd name="connsiteX45" fmla="*/ 8490632 w 10838118"/>
              <a:gd name="connsiteY45" fmla="*/ 3520346 h 3780880"/>
              <a:gd name="connsiteX46" fmla="*/ 8484065 w 10838118"/>
              <a:gd name="connsiteY46" fmla="*/ 3520285 h 3780880"/>
              <a:gd name="connsiteX47" fmla="*/ 8429482 w 10838118"/>
              <a:gd name="connsiteY47" fmla="*/ 3511833 h 3780880"/>
              <a:gd name="connsiteX48" fmla="*/ 8424611 w 10838118"/>
              <a:gd name="connsiteY48" fmla="*/ 3517220 h 3780880"/>
              <a:gd name="connsiteX49" fmla="*/ 8407807 w 10838118"/>
              <a:gd name="connsiteY49" fmla="*/ 3523124 h 3780880"/>
              <a:gd name="connsiteX50" fmla="*/ 8393033 w 10838118"/>
              <a:gd name="connsiteY50" fmla="*/ 3517415 h 3780880"/>
              <a:gd name="connsiteX51" fmla="*/ 8324480 w 10838118"/>
              <a:gd name="connsiteY51" fmla="*/ 3508711 h 3780880"/>
              <a:gd name="connsiteX52" fmla="*/ 8306918 w 10838118"/>
              <a:gd name="connsiteY52" fmla="*/ 3507529 h 3780880"/>
              <a:gd name="connsiteX53" fmla="*/ 7575780 w 10838118"/>
              <a:gd name="connsiteY53" fmla="*/ 3533061 h 3780880"/>
              <a:gd name="connsiteX54" fmla="*/ 6943743 w 10838118"/>
              <a:gd name="connsiteY54" fmla="*/ 3555132 h 3780880"/>
              <a:gd name="connsiteX55" fmla="*/ 6527445 w 10838118"/>
              <a:gd name="connsiteY55" fmla="*/ 3569670 h 3780880"/>
              <a:gd name="connsiteX56" fmla="*/ 6494185 w 10838118"/>
              <a:gd name="connsiteY56" fmla="*/ 3571011 h 3780880"/>
              <a:gd name="connsiteX57" fmla="*/ 6292035 w 10838118"/>
              <a:gd name="connsiteY57" fmla="*/ 3578156 h 3780880"/>
              <a:gd name="connsiteX58" fmla="*/ 6290625 w 10838118"/>
              <a:gd name="connsiteY58" fmla="*/ 3577940 h 3780880"/>
              <a:gd name="connsiteX59" fmla="*/ 3954266 w 10838118"/>
              <a:gd name="connsiteY59" fmla="*/ 3659527 h 3780880"/>
              <a:gd name="connsiteX60" fmla="*/ 619033 w 10838118"/>
              <a:gd name="connsiteY60" fmla="*/ 3775639 h 3780880"/>
              <a:gd name="connsiteX61" fmla="*/ 12352 w 10838118"/>
              <a:gd name="connsiteY61" fmla="*/ 3768499 h 3780880"/>
              <a:gd name="connsiteX62" fmla="*/ 4883 w 10838118"/>
              <a:gd name="connsiteY62" fmla="*/ 810434 h 3780880"/>
              <a:gd name="connsiteX63" fmla="*/ 0 w 10838118"/>
              <a:gd name="connsiteY63" fmla="*/ 0 h 378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838118" h="3780880">
                <a:moveTo>
                  <a:pt x="0" y="0"/>
                </a:moveTo>
                <a:lnTo>
                  <a:pt x="10722591" y="64006"/>
                </a:lnTo>
                <a:lnTo>
                  <a:pt x="10734800" y="413626"/>
                </a:lnTo>
                <a:lnTo>
                  <a:pt x="10837938" y="3367111"/>
                </a:lnTo>
                <a:cubicBezTo>
                  <a:pt x="10837937" y="3367113"/>
                  <a:pt x="10837936" y="3367114"/>
                  <a:pt x="10837935" y="3367116"/>
                </a:cubicBezTo>
                <a:lnTo>
                  <a:pt x="10838118" y="3372271"/>
                </a:lnTo>
                <a:lnTo>
                  <a:pt x="10830037" y="3386267"/>
                </a:lnTo>
                <a:lnTo>
                  <a:pt x="10823544" y="3402005"/>
                </a:lnTo>
                <a:lnTo>
                  <a:pt x="10818066" y="3406995"/>
                </a:lnTo>
                <a:lnTo>
                  <a:pt x="10812441" y="3416735"/>
                </a:lnTo>
                <a:lnTo>
                  <a:pt x="10803923" y="3417027"/>
                </a:lnTo>
                <a:lnTo>
                  <a:pt x="10793762" y="3420687"/>
                </a:lnTo>
                <a:lnTo>
                  <a:pt x="10768274" y="3421577"/>
                </a:lnTo>
                <a:lnTo>
                  <a:pt x="10767767" y="3422783"/>
                </a:lnTo>
                <a:cubicBezTo>
                  <a:pt x="10766695" y="3437340"/>
                  <a:pt x="10785303" y="3449389"/>
                  <a:pt x="10727558" y="3451406"/>
                </a:cubicBezTo>
                <a:lnTo>
                  <a:pt x="10648014" y="3425776"/>
                </a:lnTo>
                <a:lnTo>
                  <a:pt x="9871670" y="3452887"/>
                </a:lnTo>
                <a:lnTo>
                  <a:pt x="9858308" y="3457542"/>
                </a:lnTo>
                <a:cubicBezTo>
                  <a:pt x="9851126" y="3459537"/>
                  <a:pt x="9841226" y="3461502"/>
                  <a:pt x="9826186" y="3462870"/>
                </a:cubicBezTo>
                <a:cubicBezTo>
                  <a:pt x="9788255" y="3450221"/>
                  <a:pt x="9740826" y="3485610"/>
                  <a:pt x="9693636" y="3468468"/>
                </a:cubicBezTo>
                <a:cubicBezTo>
                  <a:pt x="9676484" y="3464516"/>
                  <a:pt x="9624613" y="3466683"/>
                  <a:pt x="9615558" y="3475862"/>
                </a:cubicBezTo>
                <a:cubicBezTo>
                  <a:pt x="9604898" y="3478120"/>
                  <a:pt x="9592001" y="3475368"/>
                  <a:pt x="9587824" y="3485026"/>
                </a:cubicBezTo>
                <a:cubicBezTo>
                  <a:pt x="9580551" y="3496717"/>
                  <a:pt x="9541243" y="3480222"/>
                  <a:pt x="9547796" y="3493549"/>
                </a:cubicBezTo>
                <a:cubicBezTo>
                  <a:pt x="9519920" y="3482278"/>
                  <a:pt x="9500679" y="3506893"/>
                  <a:pt x="9478645" y="3513513"/>
                </a:cubicBezTo>
                <a:lnTo>
                  <a:pt x="9411684" y="3523418"/>
                </a:lnTo>
                <a:lnTo>
                  <a:pt x="9366538" y="3526460"/>
                </a:lnTo>
                <a:lnTo>
                  <a:pt x="9359972" y="3526400"/>
                </a:lnTo>
                <a:lnTo>
                  <a:pt x="9305389" y="3517948"/>
                </a:lnTo>
                <a:cubicBezTo>
                  <a:pt x="9304192" y="3519881"/>
                  <a:pt x="9302552" y="3521697"/>
                  <a:pt x="9300518" y="3523334"/>
                </a:cubicBezTo>
                <a:lnTo>
                  <a:pt x="9283714" y="3529239"/>
                </a:lnTo>
                <a:lnTo>
                  <a:pt x="9268939" y="3523529"/>
                </a:lnTo>
                <a:lnTo>
                  <a:pt x="9200388" y="3514825"/>
                </a:lnTo>
                <a:lnTo>
                  <a:pt x="9100315" y="3508095"/>
                </a:lnTo>
                <a:lnTo>
                  <a:pt x="9085021" y="3502227"/>
                </a:lnTo>
                <a:cubicBezTo>
                  <a:pt x="9050383" y="3496407"/>
                  <a:pt x="9009161" y="3505134"/>
                  <a:pt x="8986679" y="3490015"/>
                </a:cubicBezTo>
                <a:lnTo>
                  <a:pt x="8935279" y="3489392"/>
                </a:lnTo>
                <a:lnTo>
                  <a:pt x="8929775" y="3495435"/>
                </a:lnTo>
                <a:lnTo>
                  <a:pt x="8914572" y="3494422"/>
                </a:lnTo>
                <a:lnTo>
                  <a:pt x="8910528" y="3495433"/>
                </a:lnTo>
                <a:cubicBezTo>
                  <a:pt x="8902811" y="3497395"/>
                  <a:pt x="8895148" y="3499126"/>
                  <a:pt x="8887347" y="3499952"/>
                </a:cubicBezTo>
                <a:cubicBezTo>
                  <a:pt x="8887979" y="3494405"/>
                  <a:pt x="8886063" y="3491013"/>
                  <a:pt x="8882636" y="3489003"/>
                </a:cubicBezTo>
                <a:lnTo>
                  <a:pt x="8875708" y="3487667"/>
                </a:lnTo>
                <a:lnTo>
                  <a:pt x="8623964" y="3496458"/>
                </a:lnTo>
                <a:lnTo>
                  <a:pt x="8602739" y="3507398"/>
                </a:lnTo>
                <a:lnTo>
                  <a:pt x="8535777" y="3517304"/>
                </a:lnTo>
                <a:lnTo>
                  <a:pt x="8490632" y="3520346"/>
                </a:lnTo>
                <a:lnTo>
                  <a:pt x="8484065" y="3520285"/>
                </a:lnTo>
                <a:lnTo>
                  <a:pt x="8429482" y="3511833"/>
                </a:lnTo>
                <a:cubicBezTo>
                  <a:pt x="8428285" y="3513765"/>
                  <a:pt x="8426646" y="3515583"/>
                  <a:pt x="8424611" y="3517220"/>
                </a:cubicBezTo>
                <a:lnTo>
                  <a:pt x="8407807" y="3523124"/>
                </a:lnTo>
                <a:lnTo>
                  <a:pt x="8393033" y="3517415"/>
                </a:lnTo>
                <a:lnTo>
                  <a:pt x="8324480" y="3508711"/>
                </a:lnTo>
                <a:lnTo>
                  <a:pt x="8306918" y="3507529"/>
                </a:lnTo>
                <a:lnTo>
                  <a:pt x="7575780" y="3533061"/>
                </a:lnTo>
                <a:lnTo>
                  <a:pt x="6943743" y="3555132"/>
                </a:lnTo>
                <a:lnTo>
                  <a:pt x="6527445" y="3569670"/>
                </a:lnTo>
                <a:lnTo>
                  <a:pt x="6494185" y="3571011"/>
                </a:lnTo>
                <a:cubicBezTo>
                  <a:pt x="6501847" y="3578975"/>
                  <a:pt x="6347822" y="3582983"/>
                  <a:pt x="6292035" y="3578156"/>
                </a:cubicBezTo>
                <a:lnTo>
                  <a:pt x="6290625" y="3577940"/>
                </a:lnTo>
                <a:lnTo>
                  <a:pt x="3954266" y="3659527"/>
                </a:lnTo>
                <a:lnTo>
                  <a:pt x="619033" y="3775639"/>
                </a:lnTo>
                <a:cubicBezTo>
                  <a:pt x="599272" y="3776267"/>
                  <a:pt x="13183" y="3790825"/>
                  <a:pt x="12352" y="3768499"/>
                </a:cubicBezTo>
                <a:cubicBezTo>
                  <a:pt x="9862" y="2777894"/>
                  <a:pt x="7373" y="1801039"/>
                  <a:pt x="4883" y="810434"/>
                </a:cubicBezTo>
                <a:cubicBezTo>
                  <a:pt x="3255" y="544873"/>
                  <a:pt x="1628" y="265561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50000"/>
                </a:srgbClr>
              </a:gs>
              <a:gs pos="44000">
                <a:srgbClr val="000000">
                  <a:alpha val="0"/>
                </a:srgbClr>
              </a:gs>
              <a:gs pos="20000">
                <a:srgbClr val="000000">
                  <a:alpha val="37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81304373-9CA2-AB06-0B3D-C52FA4766DED}"/>
              </a:ext>
            </a:extLst>
          </p:cNvPr>
          <p:cNvSpPr txBox="1">
            <a:spLocks/>
          </p:cNvSpPr>
          <p:nvPr/>
        </p:nvSpPr>
        <p:spPr>
          <a:xfrm>
            <a:off x="6424848" y="3083467"/>
            <a:ext cx="5656724" cy="29921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US" sz="34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Wojownik wie: kiedy walczyć, uciekać, wyczuwa pułapke, nie atakuje na ślepo, wie jaką bronią walczyć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9854089-2D11-8286-A4D6-F31FB2B5F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962" y="258554"/>
            <a:ext cx="6115664" cy="529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9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>
              <a:lnSpc>
                <a:spcPct val="110000"/>
              </a:lnSpc>
            </a:pPr>
            <a:r>
              <a:rPr lang="en-US" sz="9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</a:t>
            </a:r>
            <a:r>
              <a:rPr lang="en-US" sz="9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2025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039A39-6495-43A3-8BA9-9FDB4D45A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E404CAA-4CB8-4FF6-8299-14B290DEA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A868EB6-67BE-474E-9A8F-856A0228B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4033598-FBB0-4A5B-938D-0B8A5561E0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2D21B23-CB3F-47F6-BF43-981244FB1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41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33E67-6A69-FDD1-D6E6-7E9E3A7AB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86CEAF4-B11F-79ED-834B-B20A4E9B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94BCBC9-C3D8-B25C-C7F1-6858CCD2F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2446"/>
            <a:ext cx="10893693" cy="6755555"/>
          </a:xfrm>
          <a:custGeom>
            <a:avLst/>
            <a:gdLst>
              <a:gd name="connsiteX0" fmla="*/ 10630610 w 10893693"/>
              <a:gd name="connsiteY0" fmla="*/ 0 h 6755555"/>
              <a:gd name="connsiteX1" fmla="*/ 10668134 w 10893693"/>
              <a:gd name="connsiteY1" fmla="*/ 26076 h 6755555"/>
              <a:gd name="connsiteX2" fmla="*/ 10673648 w 10893693"/>
              <a:gd name="connsiteY2" fmla="*/ 48511 h 6755555"/>
              <a:gd name="connsiteX3" fmla="*/ 10777457 w 10893693"/>
              <a:gd name="connsiteY3" fmla="*/ 3020201 h 6755555"/>
              <a:gd name="connsiteX4" fmla="*/ 10789741 w 10893693"/>
              <a:gd name="connsiteY4" fmla="*/ 3371964 h 6755555"/>
              <a:gd name="connsiteX5" fmla="*/ 10893511 w 10893693"/>
              <a:gd name="connsiteY5" fmla="*/ 6343558 h 6755555"/>
              <a:gd name="connsiteX6" fmla="*/ 10893509 w 10893693"/>
              <a:gd name="connsiteY6" fmla="*/ 6343564 h 6755555"/>
              <a:gd name="connsiteX7" fmla="*/ 10893693 w 10893693"/>
              <a:gd name="connsiteY7" fmla="*/ 6348750 h 6755555"/>
              <a:gd name="connsiteX8" fmla="*/ 10885509 w 10893693"/>
              <a:gd name="connsiteY8" fmla="*/ 6362833 h 6755555"/>
              <a:gd name="connsiteX9" fmla="*/ 10878934 w 10893693"/>
              <a:gd name="connsiteY9" fmla="*/ 6378669 h 6755555"/>
              <a:gd name="connsiteX10" fmla="*/ 10873388 w 10893693"/>
              <a:gd name="connsiteY10" fmla="*/ 6383691 h 6755555"/>
              <a:gd name="connsiteX11" fmla="*/ 10867692 w 10893693"/>
              <a:gd name="connsiteY11" fmla="*/ 6393492 h 6755555"/>
              <a:gd name="connsiteX12" fmla="*/ 10859069 w 10893693"/>
              <a:gd name="connsiteY12" fmla="*/ 6393788 h 6755555"/>
              <a:gd name="connsiteX13" fmla="*/ 10848783 w 10893693"/>
              <a:gd name="connsiteY13" fmla="*/ 6397472 h 6755555"/>
              <a:gd name="connsiteX14" fmla="*/ 10822984 w 10893693"/>
              <a:gd name="connsiteY14" fmla="*/ 6398373 h 6755555"/>
              <a:gd name="connsiteX15" fmla="*/ 10822470 w 10893693"/>
              <a:gd name="connsiteY15" fmla="*/ 6399587 h 6755555"/>
              <a:gd name="connsiteX16" fmla="*/ 10781763 w 10893693"/>
              <a:gd name="connsiteY16" fmla="*/ 6428394 h 6755555"/>
              <a:gd name="connsiteX17" fmla="*/ 10701250 w 10893693"/>
              <a:gd name="connsiteY17" fmla="*/ 6402624 h 6755555"/>
              <a:gd name="connsiteX18" fmla="*/ 9915395 w 10893693"/>
              <a:gd name="connsiteY18" fmla="*/ 6430067 h 6755555"/>
              <a:gd name="connsiteX19" fmla="*/ 9901868 w 10893693"/>
              <a:gd name="connsiteY19" fmla="*/ 6434753 h 6755555"/>
              <a:gd name="connsiteX20" fmla="*/ 9869353 w 10893693"/>
              <a:gd name="connsiteY20" fmla="*/ 6440121 h 6755555"/>
              <a:gd name="connsiteX21" fmla="*/ 9735178 w 10893693"/>
              <a:gd name="connsiteY21" fmla="*/ 6445781 h 6755555"/>
              <a:gd name="connsiteX22" fmla="*/ 9656142 w 10893693"/>
              <a:gd name="connsiteY22" fmla="*/ 6453237 h 6755555"/>
              <a:gd name="connsiteX23" fmla="*/ 9628066 w 10893693"/>
              <a:gd name="connsiteY23" fmla="*/ 6462464 h 6755555"/>
              <a:gd name="connsiteX24" fmla="*/ 9587546 w 10893693"/>
              <a:gd name="connsiteY24" fmla="*/ 6471047 h 6755555"/>
              <a:gd name="connsiteX25" fmla="*/ 9517545 w 10893693"/>
              <a:gd name="connsiteY25" fmla="*/ 6491149 h 6755555"/>
              <a:gd name="connsiteX26" fmla="*/ 9449762 w 10893693"/>
              <a:gd name="connsiteY26" fmla="*/ 6501129 h 6755555"/>
              <a:gd name="connsiteX27" fmla="*/ 9404062 w 10893693"/>
              <a:gd name="connsiteY27" fmla="*/ 6504200 h 6755555"/>
              <a:gd name="connsiteX28" fmla="*/ 9397416 w 10893693"/>
              <a:gd name="connsiteY28" fmla="*/ 6504140 h 6755555"/>
              <a:gd name="connsiteX29" fmla="*/ 9342167 w 10893693"/>
              <a:gd name="connsiteY29" fmla="*/ 6495649 h 6755555"/>
              <a:gd name="connsiteX30" fmla="*/ 9337235 w 10893693"/>
              <a:gd name="connsiteY30" fmla="*/ 6501068 h 6755555"/>
              <a:gd name="connsiteX31" fmla="*/ 9320225 w 10893693"/>
              <a:gd name="connsiteY31" fmla="*/ 6507013 h 6755555"/>
              <a:gd name="connsiteX32" fmla="*/ 9305269 w 10893693"/>
              <a:gd name="connsiteY32" fmla="*/ 6501271 h 6755555"/>
              <a:gd name="connsiteX33" fmla="*/ 9235882 w 10893693"/>
              <a:gd name="connsiteY33" fmla="*/ 6492528 h 6755555"/>
              <a:gd name="connsiteX34" fmla="*/ 9134584 w 10893693"/>
              <a:gd name="connsiteY34" fmla="*/ 6485779 h 6755555"/>
              <a:gd name="connsiteX35" fmla="*/ 9119105 w 10893693"/>
              <a:gd name="connsiteY35" fmla="*/ 6479877 h 6755555"/>
              <a:gd name="connsiteX36" fmla="*/ 9019561 w 10893693"/>
              <a:gd name="connsiteY36" fmla="*/ 6467612 h 6755555"/>
              <a:gd name="connsiteX37" fmla="*/ 8967532 w 10893693"/>
              <a:gd name="connsiteY37" fmla="*/ 6466995 h 6755555"/>
              <a:gd name="connsiteX38" fmla="*/ 8961959 w 10893693"/>
              <a:gd name="connsiteY38" fmla="*/ 6473078 h 6755555"/>
              <a:gd name="connsiteX39" fmla="*/ 8946570 w 10893693"/>
              <a:gd name="connsiteY39" fmla="*/ 6472061 h 6755555"/>
              <a:gd name="connsiteX40" fmla="*/ 8942476 w 10893693"/>
              <a:gd name="connsiteY40" fmla="*/ 6473079 h 6755555"/>
              <a:gd name="connsiteX41" fmla="*/ 8919011 w 10893693"/>
              <a:gd name="connsiteY41" fmla="*/ 6477631 h 6755555"/>
              <a:gd name="connsiteX42" fmla="*/ 8914244 w 10893693"/>
              <a:gd name="connsiteY42" fmla="*/ 6466615 h 6755555"/>
              <a:gd name="connsiteX43" fmla="*/ 8907231 w 10893693"/>
              <a:gd name="connsiteY43" fmla="*/ 6465273 h 6755555"/>
              <a:gd name="connsiteX44" fmla="*/ 8652404 w 10893693"/>
              <a:gd name="connsiteY44" fmla="*/ 6474172 h 6755555"/>
              <a:gd name="connsiteX45" fmla="*/ 8630917 w 10893693"/>
              <a:gd name="connsiteY45" fmla="*/ 6485184 h 6755555"/>
              <a:gd name="connsiteX46" fmla="*/ 8563133 w 10893693"/>
              <a:gd name="connsiteY46" fmla="*/ 6495164 h 6755555"/>
              <a:gd name="connsiteX47" fmla="*/ 8517434 w 10893693"/>
              <a:gd name="connsiteY47" fmla="*/ 6498235 h 6755555"/>
              <a:gd name="connsiteX48" fmla="*/ 8510786 w 10893693"/>
              <a:gd name="connsiteY48" fmla="*/ 6498175 h 6755555"/>
              <a:gd name="connsiteX49" fmla="*/ 8455538 w 10893693"/>
              <a:gd name="connsiteY49" fmla="*/ 6489683 h 6755555"/>
              <a:gd name="connsiteX50" fmla="*/ 8450606 w 10893693"/>
              <a:gd name="connsiteY50" fmla="*/ 6495103 h 6755555"/>
              <a:gd name="connsiteX51" fmla="*/ 8433595 w 10893693"/>
              <a:gd name="connsiteY51" fmla="*/ 6501047 h 6755555"/>
              <a:gd name="connsiteX52" fmla="*/ 8418641 w 10893693"/>
              <a:gd name="connsiteY52" fmla="*/ 6495307 h 6755555"/>
              <a:gd name="connsiteX53" fmla="*/ 8349251 w 10893693"/>
              <a:gd name="connsiteY53" fmla="*/ 6486564 h 6755555"/>
              <a:gd name="connsiteX54" fmla="*/ 8331473 w 10893693"/>
              <a:gd name="connsiteY54" fmla="*/ 6485379 h 6755555"/>
              <a:gd name="connsiteX55" fmla="*/ 7591379 w 10893693"/>
              <a:gd name="connsiteY55" fmla="*/ 6511223 h 6755555"/>
              <a:gd name="connsiteX56" fmla="*/ 6951600 w 10893693"/>
              <a:gd name="connsiteY56" fmla="*/ 6533565 h 6755555"/>
              <a:gd name="connsiteX57" fmla="*/ 6530201 w 10893693"/>
              <a:gd name="connsiteY57" fmla="*/ 6548280 h 6755555"/>
              <a:gd name="connsiteX58" fmla="*/ 6496533 w 10893693"/>
              <a:gd name="connsiteY58" fmla="*/ 6549637 h 6755555"/>
              <a:gd name="connsiteX59" fmla="*/ 6291907 w 10893693"/>
              <a:gd name="connsiteY59" fmla="*/ 6556869 h 6755555"/>
              <a:gd name="connsiteX60" fmla="*/ 6290481 w 10893693"/>
              <a:gd name="connsiteY60" fmla="*/ 6556652 h 6755555"/>
              <a:gd name="connsiteX61" fmla="*/ 3925498 w 10893693"/>
              <a:gd name="connsiteY61" fmla="*/ 6639239 h 6755555"/>
              <a:gd name="connsiteX62" fmla="*/ 594626 w 10893693"/>
              <a:gd name="connsiteY62" fmla="*/ 6755555 h 6755555"/>
              <a:gd name="connsiteX63" fmla="*/ 0 w 10893693"/>
              <a:gd name="connsiteY63" fmla="*/ 6755555 h 6755555"/>
              <a:gd name="connsiteX64" fmla="*/ 0 w 10893693"/>
              <a:gd name="connsiteY64" fmla="*/ 380571 h 6755555"/>
              <a:gd name="connsiteX65" fmla="*/ 1452809 w 10893693"/>
              <a:gd name="connsiteY65" fmla="*/ 329838 h 6755555"/>
              <a:gd name="connsiteX66" fmla="*/ 1506187 w 10893693"/>
              <a:gd name="connsiteY66" fmla="*/ 316535 h 6755555"/>
              <a:gd name="connsiteX67" fmla="*/ 1561901 w 10893693"/>
              <a:gd name="connsiteY67" fmla="*/ 326028 h 6755555"/>
              <a:gd name="connsiteX68" fmla="*/ 2299038 w 10893693"/>
              <a:gd name="connsiteY68" fmla="*/ 300287 h 6755555"/>
              <a:gd name="connsiteX69" fmla="*/ 2396883 w 10893693"/>
              <a:gd name="connsiteY69" fmla="*/ 296870 h 6755555"/>
              <a:gd name="connsiteX70" fmla="*/ 2451108 w 10893693"/>
              <a:gd name="connsiteY70" fmla="*/ 282785 h 6755555"/>
              <a:gd name="connsiteX71" fmla="*/ 2506496 w 10893693"/>
              <a:gd name="connsiteY71" fmla="*/ 266879 h 6755555"/>
              <a:gd name="connsiteX72" fmla="*/ 2560131 w 10893693"/>
              <a:gd name="connsiteY72" fmla="*/ 258982 h 6755555"/>
              <a:gd name="connsiteX73" fmla="*/ 2601549 w 10893693"/>
              <a:gd name="connsiteY73" fmla="*/ 256600 h 6755555"/>
              <a:gd name="connsiteX74" fmla="*/ 2645263 w 10893693"/>
              <a:gd name="connsiteY74" fmla="*/ 263320 h 6755555"/>
              <a:gd name="connsiteX75" fmla="*/ 2674459 w 10893693"/>
              <a:gd name="connsiteY75" fmla="*/ 258870 h 6755555"/>
              <a:gd name="connsiteX76" fmla="*/ 2729362 w 10893693"/>
              <a:gd name="connsiteY76" fmla="*/ 265788 h 6755555"/>
              <a:gd name="connsiteX77" fmla="*/ 2809515 w 10893693"/>
              <a:gd name="connsiteY77" fmla="*/ 271129 h 6755555"/>
              <a:gd name="connsiteX78" fmla="*/ 2864794 w 10893693"/>
              <a:gd name="connsiteY78" fmla="*/ 277874 h 6755555"/>
              <a:gd name="connsiteX79" fmla="*/ 2875489 w 10893693"/>
              <a:gd name="connsiteY79" fmla="*/ 280157 h 6755555"/>
              <a:gd name="connsiteX80" fmla="*/ 3235239 w 10893693"/>
              <a:gd name="connsiteY80" fmla="*/ 267594 h 6755555"/>
              <a:gd name="connsiteX81" fmla="*/ 3261673 w 10893693"/>
              <a:gd name="connsiteY81" fmla="*/ 263702 h 6755555"/>
              <a:gd name="connsiteX82" fmla="*/ 3351308 w 10893693"/>
              <a:gd name="connsiteY82" fmla="*/ 263541 h 6755555"/>
              <a:gd name="connsiteX83" fmla="*/ 3364169 w 10893693"/>
              <a:gd name="connsiteY83" fmla="*/ 259048 h 6755555"/>
              <a:gd name="connsiteX84" fmla="*/ 3451842 w 10893693"/>
              <a:gd name="connsiteY84" fmla="*/ 260030 h 6755555"/>
              <a:gd name="connsiteX85" fmla="*/ 3547627 w 10893693"/>
              <a:gd name="connsiteY85" fmla="*/ 253250 h 6755555"/>
              <a:gd name="connsiteX86" fmla="*/ 3554466 w 10893693"/>
              <a:gd name="connsiteY86" fmla="*/ 243778 h 6755555"/>
              <a:gd name="connsiteX87" fmla="*/ 3575470 w 10893693"/>
              <a:gd name="connsiteY87" fmla="*/ 242235 h 6755555"/>
              <a:gd name="connsiteX88" fmla="*/ 3608588 w 10893693"/>
              <a:gd name="connsiteY88" fmla="*/ 241254 h 6755555"/>
              <a:gd name="connsiteX89" fmla="*/ 3683096 w 10893693"/>
              <a:gd name="connsiteY89" fmla="*/ 248342 h 67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893693" h="6755555">
                <a:moveTo>
                  <a:pt x="10630610" y="0"/>
                </a:moveTo>
                <a:cubicBezTo>
                  <a:pt x="10651926" y="8384"/>
                  <a:pt x="10655395" y="10774"/>
                  <a:pt x="10668134" y="26076"/>
                </a:cubicBezTo>
                <a:lnTo>
                  <a:pt x="10673648" y="48511"/>
                </a:lnTo>
                <a:cubicBezTo>
                  <a:pt x="10691007" y="545437"/>
                  <a:pt x="10758108" y="2466292"/>
                  <a:pt x="10777457" y="3020201"/>
                </a:cubicBezTo>
                <a:lnTo>
                  <a:pt x="10789741" y="3371964"/>
                </a:lnTo>
                <a:lnTo>
                  <a:pt x="10893511" y="6343558"/>
                </a:lnTo>
                <a:cubicBezTo>
                  <a:pt x="10893511" y="6343560"/>
                  <a:pt x="10893510" y="6343561"/>
                  <a:pt x="10893509" y="6343564"/>
                </a:cubicBezTo>
                <a:cubicBezTo>
                  <a:pt x="10893570" y="6345292"/>
                  <a:pt x="10893631" y="6347021"/>
                  <a:pt x="10893693" y="6348750"/>
                </a:cubicBezTo>
                <a:lnTo>
                  <a:pt x="10885509" y="6362833"/>
                </a:lnTo>
                <a:lnTo>
                  <a:pt x="10878934" y="6378669"/>
                </a:lnTo>
                <a:lnTo>
                  <a:pt x="10873388" y="6383691"/>
                </a:lnTo>
                <a:lnTo>
                  <a:pt x="10867692" y="6393492"/>
                </a:lnTo>
                <a:lnTo>
                  <a:pt x="10859069" y="6393788"/>
                </a:lnTo>
                <a:lnTo>
                  <a:pt x="10848783" y="6397472"/>
                </a:lnTo>
                <a:lnTo>
                  <a:pt x="10822984" y="6398373"/>
                </a:lnTo>
                <a:lnTo>
                  <a:pt x="10822470" y="6399587"/>
                </a:lnTo>
                <a:cubicBezTo>
                  <a:pt x="10821382" y="6414234"/>
                  <a:pt x="10840215" y="6426353"/>
                  <a:pt x="10781763" y="6428394"/>
                </a:cubicBezTo>
                <a:lnTo>
                  <a:pt x="10701250" y="6402624"/>
                </a:lnTo>
                <a:lnTo>
                  <a:pt x="9915395" y="6430067"/>
                </a:lnTo>
                <a:lnTo>
                  <a:pt x="9901868" y="6434753"/>
                </a:lnTo>
                <a:cubicBezTo>
                  <a:pt x="9894599" y="6436762"/>
                  <a:pt x="9884577" y="6438741"/>
                  <a:pt x="9869353" y="6440121"/>
                </a:cubicBezTo>
                <a:cubicBezTo>
                  <a:pt x="9830959" y="6427403"/>
                  <a:pt x="9782942" y="6463019"/>
                  <a:pt x="9735178" y="6445781"/>
                </a:cubicBezTo>
                <a:cubicBezTo>
                  <a:pt x="9717816" y="6441809"/>
                  <a:pt x="9665310" y="6444001"/>
                  <a:pt x="9656142" y="6453237"/>
                </a:cubicBezTo>
                <a:cubicBezTo>
                  <a:pt x="9645351" y="6455512"/>
                  <a:pt x="9632297" y="6452745"/>
                  <a:pt x="9628066" y="6462464"/>
                </a:cubicBezTo>
                <a:cubicBezTo>
                  <a:pt x="9620702" y="6474228"/>
                  <a:pt x="9580917" y="6457640"/>
                  <a:pt x="9587546" y="6471047"/>
                </a:cubicBezTo>
                <a:cubicBezTo>
                  <a:pt x="9559332" y="6459713"/>
                  <a:pt x="9539850" y="6484484"/>
                  <a:pt x="9517545" y="6491149"/>
                </a:cubicBezTo>
                <a:lnTo>
                  <a:pt x="9449762" y="6501129"/>
                </a:lnTo>
                <a:lnTo>
                  <a:pt x="9404062" y="6504200"/>
                </a:lnTo>
                <a:lnTo>
                  <a:pt x="9397416" y="6504140"/>
                </a:lnTo>
                <a:lnTo>
                  <a:pt x="9342167" y="6495649"/>
                </a:lnTo>
                <a:cubicBezTo>
                  <a:pt x="9340955" y="6497594"/>
                  <a:pt x="9339295" y="6499420"/>
                  <a:pt x="9337235" y="6501068"/>
                </a:cubicBezTo>
                <a:lnTo>
                  <a:pt x="9320225" y="6507013"/>
                </a:lnTo>
                <a:lnTo>
                  <a:pt x="9305269" y="6501271"/>
                </a:lnTo>
                <a:lnTo>
                  <a:pt x="9235882" y="6492528"/>
                </a:lnTo>
                <a:lnTo>
                  <a:pt x="9134584" y="6485779"/>
                </a:lnTo>
                <a:lnTo>
                  <a:pt x="9119105" y="6479877"/>
                </a:lnTo>
                <a:cubicBezTo>
                  <a:pt x="9084044" y="6474029"/>
                  <a:pt x="9042315" y="6482819"/>
                  <a:pt x="9019561" y="6467612"/>
                </a:cubicBezTo>
                <a:lnTo>
                  <a:pt x="8967532" y="6466995"/>
                </a:lnTo>
                <a:lnTo>
                  <a:pt x="8961959" y="6473078"/>
                </a:lnTo>
                <a:lnTo>
                  <a:pt x="8946570" y="6472061"/>
                </a:lnTo>
                <a:lnTo>
                  <a:pt x="8942476" y="6473079"/>
                </a:lnTo>
                <a:cubicBezTo>
                  <a:pt x="8934664" y="6475054"/>
                  <a:pt x="8926906" y="6476798"/>
                  <a:pt x="8919011" y="6477631"/>
                </a:cubicBezTo>
                <a:cubicBezTo>
                  <a:pt x="8919652" y="6472050"/>
                  <a:pt x="8917713" y="6468637"/>
                  <a:pt x="8914244" y="6466615"/>
                </a:cubicBezTo>
                <a:lnTo>
                  <a:pt x="8907231" y="6465273"/>
                </a:lnTo>
                <a:lnTo>
                  <a:pt x="8652404" y="6474172"/>
                </a:lnTo>
                <a:lnTo>
                  <a:pt x="8630917" y="6485184"/>
                </a:lnTo>
                <a:lnTo>
                  <a:pt x="8563133" y="6495164"/>
                </a:lnTo>
                <a:lnTo>
                  <a:pt x="8517434" y="6498235"/>
                </a:lnTo>
                <a:lnTo>
                  <a:pt x="8510786" y="6498175"/>
                </a:lnTo>
                <a:lnTo>
                  <a:pt x="8455538" y="6489683"/>
                </a:lnTo>
                <a:cubicBezTo>
                  <a:pt x="8454325" y="6491627"/>
                  <a:pt x="8452665" y="6493456"/>
                  <a:pt x="8450606" y="6495103"/>
                </a:cubicBezTo>
                <a:lnTo>
                  <a:pt x="8433595" y="6501047"/>
                </a:lnTo>
                <a:lnTo>
                  <a:pt x="8418641" y="6495307"/>
                </a:lnTo>
                <a:lnTo>
                  <a:pt x="8349251" y="6486564"/>
                </a:lnTo>
                <a:lnTo>
                  <a:pt x="8331473" y="6485379"/>
                </a:lnTo>
                <a:lnTo>
                  <a:pt x="7591379" y="6511223"/>
                </a:lnTo>
                <a:lnTo>
                  <a:pt x="6951600" y="6533565"/>
                </a:lnTo>
                <a:lnTo>
                  <a:pt x="6530201" y="6548280"/>
                </a:lnTo>
                <a:lnTo>
                  <a:pt x="6496533" y="6549637"/>
                </a:lnTo>
                <a:cubicBezTo>
                  <a:pt x="6504288" y="6557648"/>
                  <a:pt x="6348376" y="6561713"/>
                  <a:pt x="6291907" y="6556869"/>
                </a:cubicBezTo>
                <a:lnTo>
                  <a:pt x="6290481" y="6556652"/>
                </a:lnTo>
                <a:lnTo>
                  <a:pt x="3925498" y="6639239"/>
                </a:lnTo>
                <a:lnTo>
                  <a:pt x="594626" y="6755555"/>
                </a:lnTo>
                <a:lnTo>
                  <a:pt x="0" y="6755555"/>
                </a:lnTo>
                <a:lnTo>
                  <a:pt x="0" y="380571"/>
                </a:lnTo>
                <a:lnTo>
                  <a:pt x="1452809" y="329838"/>
                </a:lnTo>
                <a:lnTo>
                  <a:pt x="1506187" y="316535"/>
                </a:lnTo>
                <a:cubicBezTo>
                  <a:pt x="1536387" y="315984"/>
                  <a:pt x="1543330" y="322864"/>
                  <a:pt x="1561901" y="326028"/>
                </a:cubicBezTo>
                <a:lnTo>
                  <a:pt x="2299038" y="300287"/>
                </a:lnTo>
                <a:lnTo>
                  <a:pt x="2396883" y="296870"/>
                </a:lnTo>
                <a:lnTo>
                  <a:pt x="2451108" y="282785"/>
                </a:lnTo>
                <a:cubicBezTo>
                  <a:pt x="2473433" y="291753"/>
                  <a:pt x="2488849" y="272153"/>
                  <a:pt x="2506496" y="266879"/>
                </a:cubicBezTo>
                <a:lnTo>
                  <a:pt x="2560131" y="258982"/>
                </a:lnTo>
                <a:lnTo>
                  <a:pt x="2601549" y="256600"/>
                </a:lnTo>
                <a:lnTo>
                  <a:pt x="2645263" y="263320"/>
                </a:lnTo>
                <a:cubicBezTo>
                  <a:pt x="2657416" y="263698"/>
                  <a:pt x="2660443" y="258459"/>
                  <a:pt x="2674459" y="258870"/>
                </a:cubicBezTo>
                <a:lnTo>
                  <a:pt x="2729362" y="265788"/>
                </a:lnTo>
                <a:lnTo>
                  <a:pt x="2809515" y="271129"/>
                </a:lnTo>
                <a:lnTo>
                  <a:pt x="2864794" y="277874"/>
                </a:lnTo>
                <a:lnTo>
                  <a:pt x="2875489" y="280157"/>
                </a:lnTo>
                <a:lnTo>
                  <a:pt x="3235239" y="267594"/>
                </a:lnTo>
                <a:lnTo>
                  <a:pt x="3261673" y="263702"/>
                </a:lnTo>
                <a:lnTo>
                  <a:pt x="3351308" y="263541"/>
                </a:lnTo>
                <a:lnTo>
                  <a:pt x="3364169" y="259048"/>
                </a:lnTo>
                <a:lnTo>
                  <a:pt x="3451842" y="260030"/>
                </a:lnTo>
                <a:cubicBezTo>
                  <a:pt x="3480809" y="258447"/>
                  <a:pt x="3531069" y="257595"/>
                  <a:pt x="3547627" y="253250"/>
                </a:cubicBezTo>
                <a:lnTo>
                  <a:pt x="3554466" y="243778"/>
                </a:lnTo>
                <a:lnTo>
                  <a:pt x="3575470" y="242235"/>
                </a:lnTo>
                <a:cubicBezTo>
                  <a:pt x="3577033" y="242887"/>
                  <a:pt x="3607335" y="241239"/>
                  <a:pt x="3608588" y="241254"/>
                </a:cubicBezTo>
                <a:lnTo>
                  <a:pt x="3683096" y="248342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7C6E205-5942-F901-B5B6-402682DD6A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0752C57-2F7E-C0A5-68CF-42FEBDD50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0 w 12192000"/>
              <a:gd name="connsiteY5" fmla="*/ 0 h 6858000"/>
              <a:gd name="connsiteX6" fmla="*/ 9021891 w 12192000"/>
              <a:gd name="connsiteY6" fmla="*/ 0 h 6858000"/>
              <a:gd name="connsiteX7" fmla="*/ 0 w 12192000"/>
              <a:gd name="connsiteY7" fmla="*/ 314050 h 6858000"/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10836355 w 12192000"/>
              <a:gd name="connsiteY5" fmla="*/ 0 h 6858000"/>
              <a:gd name="connsiteX6" fmla="*/ 0 w 12192000"/>
              <a:gd name="connsiteY6" fmla="*/ 0 h 6858000"/>
              <a:gd name="connsiteX7" fmla="*/ 9021891 w 12192000"/>
              <a:gd name="connsiteY7" fmla="*/ 0 h 6858000"/>
              <a:gd name="connsiteX8" fmla="*/ 0 w 12192000"/>
              <a:gd name="connsiteY8" fmla="*/ 345581 h 6858000"/>
              <a:gd name="connsiteX9" fmla="*/ 0 w 12192000"/>
              <a:gd name="connsiteY9" fmla="*/ 0 h 6858000"/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10836355 w 12192000"/>
              <a:gd name="connsiteY5" fmla="*/ 0 h 6858000"/>
              <a:gd name="connsiteX6" fmla="*/ 0 w 12192000"/>
              <a:gd name="connsiteY6" fmla="*/ 0 h 6858000"/>
              <a:gd name="connsiteX7" fmla="*/ 9305670 w 12192000"/>
              <a:gd name="connsiteY7" fmla="*/ 10511 h 6858000"/>
              <a:gd name="connsiteX8" fmla="*/ 0 w 12192000"/>
              <a:gd name="connsiteY8" fmla="*/ 345581 h 6858000"/>
              <a:gd name="connsiteX9" fmla="*/ 0 w 12192000"/>
              <a:gd name="connsiteY9" fmla="*/ 0 h 6858000"/>
              <a:gd name="connsiteX0" fmla="*/ 108363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919807 w 12192000"/>
              <a:gd name="connsiteY3" fmla="*/ 6858000 h 6858000"/>
              <a:gd name="connsiteX4" fmla="*/ 11069107 w 12192000"/>
              <a:gd name="connsiteY4" fmla="*/ 6643945 h 6858000"/>
              <a:gd name="connsiteX5" fmla="*/ 10836355 w 12192000"/>
              <a:gd name="connsiteY5" fmla="*/ 0 h 6858000"/>
              <a:gd name="connsiteX6" fmla="*/ 0 w 12192000"/>
              <a:gd name="connsiteY6" fmla="*/ 0 h 6858000"/>
              <a:gd name="connsiteX7" fmla="*/ 9358221 w 12192000"/>
              <a:gd name="connsiteY7" fmla="*/ 1 h 6858000"/>
              <a:gd name="connsiteX8" fmla="*/ 0 w 12192000"/>
              <a:gd name="connsiteY8" fmla="*/ 345581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083635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919807" y="6858000"/>
                </a:lnTo>
                <a:lnTo>
                  <a:pt x="11069107" y="6643945"/>
                </a:lnTo>
                <a:lnTo>
                  <a:pt x="10836355" y="0"/>
                </a:lnTo>
                <a:close/>
                <a:moveTo>
                  <a:pt x="0" y="0"/>
                </a:moveTo>
                <a:lnTo>
                  <a:pt x="9358221" y="1"/>
                </a:lnTo>
                <a:lnTo>
                  <a:pt x="0" y="3455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7F36FBA-66CF-DE23-9281-B196FA82B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10" y="0"/>
            <a:ext cx="11082028" cy="6858000"/>
          </a:xfrm>
          <a:custGeom>
            <a:avLst/>
            <a:gdLst>
              <a:gd name="connsiteX0" fmla="*/ 9022009 w 11071518"/>
              <a:gd name="connsiteY0" fmla="*/ 0 h 6858000"/>
              <a:gd name="connsiteX1" fmla="*/ 10838505 w 11071518"/>
              <a:gd name="connsiteY1" fmla="*/ 0 h 6858000"/>
              <a:gd name="connsiteX2" fmla="*/ 11071518 w 11071518"/>
              <a:gd name="connsiteY2" fmla="*/ 6643945 h 6858000"/>
              <a:gd name="connsiteX3" fmla="*/ 4915330 w 11071518"/>
              <a:gd name="connsiteY3" fmla="*/ 6858000 h 6858000"/>
              <a:gd name="connsiteX4" fmla="*/ 550676 w 11071518"/>
              <a:gd name="connsiteY4" fmla="*/ 6858000 h 6858000"/>
              <a:gd name="connsiteX5" fmla="*/ 3897203 w 11071518"/>
              <a:gd name="connsiteY5" fmla="*/ 6741639 h 6858000"/>
              <a:gd name="connsiteX6" fmla="*/ 6273168 w 11071518"/>
              <a:gd name="connsiteY6" fmla="*/ 6659025 h 6858000"/>
              <a:gd name="connsiteX7" fmla="*/ 6274601 w 11071518"/>
              <a:gd name="connsiteY7" fmla="*/ 6659242 h 6858000"/>
              <a:gd name="connsiteX8" fmla="*/ 6480177 w 11071518"/>
              <a:gd name="connsiteY8" fmla="*/ 6652008 h 6858000"/>
              <a:gd name="connsiteX9" fmla="*/ 6514001 w 11071518"/>
              <a:gd name="connsiteY9" fmla="*/ 6650651 h 6858000"/>
              <a:gd name="connsiteX10" fmla="*/ 6937357 w 11071518"/>
              <a:gd name="connsiteY10" fmla="*/ 6635931 h 6858000"/>
              <a:gd name="connsiteX11" fmla="*/ 7580107 w 11071518"/>
              <a:gd name="connsiteY11" fmla="*/ 6613582 h 6858000"/>
              <a:gd name="connsiteX12" fmla="*/ 8323639 w 11071518"/>
              <a:gd name="connsiteY12" fmla="*/ 6587729 h 6858000"/>
              <a:gd name="connsiteX13" fmla="*/ 8341498 w 11071518"/>
              <a:gd name="connsiteY13" fmla="*/ 6588914 h 6858000"/>
              <a:gd name="connsiteX14" fmla="*/ 8411211 w 11071518"/>
              <a:gd name="connsiteY14" fmla="*/ 6597655 h 6858000"/>
              <a:gd name="connsiteX15" fmla="*/ 8426233 w 11071518"/>
              <a:gd name="connsiteY15" fmla="*/ 6603395 h 6858000"/>
              <a:gd name="connsiteX16" fmla="*/ 8443324 w 11071518"/>
              <a:gd name="connsiteY16" fmla="*/ 6597451 h 6858000"/>
              <a:gd name="connsiteX17" fmla="*/ 8448278 w 11071518"/>
              <a:gd name="connsiteY17" fmla="*/ 6592032 h 6858000"/>
              <a:gd name="connsiteX18" fmla="*/ 8503784 w 11071518"/>
              <a:gd name="connsiteY18" fmla="*/ 6600522 h 6858000"/>
              <a:gd name="connsiteX19" fmla="*/ 8510462 w 11071518"/>
              <a:gd name="connsiteY19" fmla="*/ 6600583 h 6858000"/>
              <a:gd name="connsiteX20" fmla="*/ 8556373 w 11071518"/>
              <a:gd name="connsiteY20" fmla="*/ 6597512 h 6858000"/>
              <a:gd name="connsiteX21" fmla="*/ 8624472 w 11071518"/>
              <a:gd name="connsiteY21" fmla="*/ 6587530 h 6858000"/>
              <a:gd name="connsiteX22" fmla="*/ 8646060 w 11071518"/>
              <a:gd name="connsiteY22" fmla="*/ 6576518 h 6858000"/>
              <a:gd name="connsiteX23" fmla="*/ 8902070 w 11071518"/>
              <a:gd name="connsiteY23" fmla="*/ 6567616 h 6858000"/>
              <a:gd name="connsiteX24" fmla="*/ 8909116 w 11071518"/>
              <a:gd name="connsiteY24" fmla="*/ 6568959 h 6858000"/>
              <a:gd name="connsiteX25" fmla="*/ 8913903 w 11071518"/>
              <a:gd name="connsiteY25" fmla="*/ 6579974 h 6858000"/>
              <a:gd name="connsiteX26" fmla="*/ 8937479 w 11071518"/>
              <a:gd name="connsiteY26" fmla="*/ 6575422 h 6858000"/>
              <a:gd name="connsiteX27" fmla="*/ 8941591 w 11071518"/>
              <a:gd name="connsiteY27" fmla="*/ 6574404 h 6858000"/>
              <a:gd name="connsiteX28" fmla="*/ 8957052 w 11071518"/>
              <a:gd name="connsiteY28" fmla="*/ 6575420 h 6858000"/>
              <a:gd name="connsiteX29" fmla="*/ 8962651 w 11071518"/>
              <a:gd name="connsiteY29" fmla="*/ 6569338 h 6858000"/>
              <a:gd name="connsiteX30" fmla="*/ 9014921 w 11071518"/>
              <a:gd name="connsiteY30" fmla="*/ 6569954 h 6858000"/>
              <a:gd name="connsiteX31" fmla="*/ 9114927 w 11071518"/>
              <a:gd name="connsiteY31" fmla="*/ 6582218 h 6858000"/>
              <a:gd name="connsiteX32" fmla="*/ 9130478 w 11071518"/>
              <a:gd name="connsiteY32" fmla="*/ 6588119 h 6858000"/>
              <a:gd name="connsiteX33" fmla="*/ 9232246 w 11071518"/>
              <a:gd name="connsiteY33" fmla="*/ 6594867 h 6858000"/>
              <a:gd name="connsiteX34" fmla="*/ 9301956 w 11071518"/>
              <a:gd name="connsiteY34" fmla="*/ 6603609 h 6858000"/>
              <a:gd name="connsiteX35" fmla="*/ 9316981 w 11071518"/>
              <a:gd name="connsiteY35" fmla="*/ 6609351 h 6858000"/>
              <a:gd name="connsiteX36" fmla="*/ 9334070 w 11071518"/>
              <a:gd name="connsiteY36" fmla="*/ 6603406 h 6858000"/>
              <a:gd name="connsiteX37" fmla="*/ 9339025 w 11071518"/>
              <a:gd name="connsiteY37" fmla="*/ 6597986 h 6858000"/>
              <a:gd name="connsiteX38" fmla="*/ 9394530 w 11071518"/>
              <a:gd name="connsiteY38" fmla="*/ 6606476 h 6858000"/>
              <a:gd name="connsiteX39" fmla="*/ 9401208 w 11071518"/>
              <a:gd name="connsiteY39" fmla="*/ 6606536 h 6858000"/>
              <a:gd name="connsiteX40" fmla="*/ 9447120 w 11071518"/>
              <a:gd name="connsiteY40" fmla="*/ 6603465 h 6858000"/>
              <a:gd name="connsiteX41" fmla="*/ 9515217 w 11071518"/>
              <a:gd name="connsiteY41" fmla="*/ 6593485 h 6858000"/>
              <a:gd name="connsiteX42" fmla="*/ 9585545 w 11071518"/>
              <a:gd name="connsiteY42" fmla="*/ 6573382 h 6858000"/>
              <a:gd name="connsiteX43" fmla="*/ 9626252 w 11071518"/>
              <a:gd name="connsiteY43" fmla="*/ 6564799 h 6858000"/>
              <a:gd name="connsiteX44" fmla="*/ 9654458 w 11071518"/>
              <a:gd name="connsiteY44" fmla="*/ 6555572 h 6858000"/>
              <a:gd name="connsiteX45" fmla="*/ 9733862 w 11071518"/>
              <a:gd name="connsiteY45" fmla="*/ 6548115 h 6858000"/>
              <a:gd name="connsiteX46" fmla="*/ 9868660 w 11071518"/>
              <a:gd name="connsiteY46" fmla="*/ 6542453 h 6858000"/>
              <a:gd name="connsiteX47" fmla="*/ 9901326 w 11071518"/>
              <a:gd name="connsiteY47" fmla="*/ 6537085 h 6858000"/>
              <a:gd name="connsiteX48" fmla="*/ 9914915 w 11071518"/>
              <a:gd name="connsiteY48" fmla="*/ 6532399 h 6858000"/>
              <a:gd name="connsiteX49" fmla="*/ 10704420 w 11071518"/>
              <a:gd name="connsiteY49" fmla="*/ 6504947 h 6858000"/>
              <a:gd name="connsiteX50" fmla="*/ 10785306 w 11071518"/>
              <a:gd name="connsiteY50" fmla="*/ 6530715 h 6858000"/>
              <a:gd name="connsiteX51" fmla="*/ 10826202 w 11071518"/>
              <a:gd name="connsiteY51" fmla="*/ 6501908 h 6858000"/>
              <a:gd name="connsiteX52" fmla="*/ 10826718 w 11071518"/>
              <a:gd name="connsiteY52" fmla="*/ 6500695 h 6858000"/>
              <a:gd name="connsiteX53" fmla="*/ 10852639 w 11071518"/>
              <a:gd name="connsiteY53" fmla="*/ 6499793 h 6858000"/>
              <a:gd name="connsiteX54" fmla="*/ 10862972 w 11071518"/>
              <a:gd name="connsiteY54" fmla="*/ 6496108 h 6858000"/>
              <a:gd name="connsiteX55" fmla="*/ 10871635 w 11071518"/>
              <a:gd name="connsiteY55" fmla="*/ 6495813 h 6858000"/>
              <a:gd name="connsiteX56" fmla="*/ 10877358 w 11071518"/>
              <a:gd name="connsiteY56" fmla="*/ 6486012 h 6858000"/>
              <a:gd name="connsiteX57" fmla="*/ 10882930 w 11071518"/>
              <a:gd name="connsiteY57" fmla="*/ 6480990 h 6858000"/>
              <a:gd name="connsiteX58" fmla="*/ 10889535 w 11071518"/>
              <a:gd name="connsiteY58" fmla="*/ 6465155 h 6858000"/>
              <a:gd name="connsiteX59" fmla="*/ 10897758 w 11071518"/>
              <a:gd name="connsiteY59" fmla="*/ 6451071 h 6858000"/>
              <a:gd name="connsiteX60" fmla="*/ 10897572 w 11071518"/>
              <a:gd name="connsiteY60" fmla="*/ 6445885 h 6858000"/>
              <a:gd name="connsiteX61" fmla="*/ 10897575 w 11071518"/>
              <a:gd name="connsiteY61" fmla="*/ 6445880 h 6858000"/>
              <a:gd name="connsiteX62" fmla="*/ 10793359 w 11071518"/>
              <a:gd name="connsiteY62" fmla="*/ 3474344 h 6858000"/>
              <a:gd name="connsiteX63" fmla="*/ 10781022 w 11071518"/>
              <a:gd name="connsiteY63" fmla="*/ 3122587 h 6858000"/>
              <a:gd name="connsiteX64" fmla="*/ 10676767 w 11071518"/>
              <a:gd name="connsiteY64" fmla="*/ 150955 h 6858000"/>
              <a:gd name="connsiteX65" fmla="*/ 10671228 w 11071518"/>
              <a:gd name="connsiteY65" fmla="*/ 128521 h 6858000"/>
              <a:gd name="connsiteX66" fmla="*/ 10633529 w 11071518"/>
              <a:gd name="connsiteY66" fmla="*/ 102446 h 6858000"/>
              <a:gd name="connsiteX67" fmla="*/ 3653752 w 11071518"/>
              <a:gd name="connsiteY67" fmla="*/ 350867 h 6858000"/>
              <a:gd name="connsiteX68" fmla="*/ 3578899 w 11071518"/>
              <a:gd name="connsiteY68" fmla="*/ 343780 h 6858000"/>
              <a:gd name="connsiteX69" fmla="*/ 3545627 w 11071518"/>
              <a:gd name="connsiteY69" fmla="*/ 344761 h 6858000"/>
              <a:gd name="connsiteX70" fmla="*/ 3524525 w 11071518"/>
              <a:gd name="connsiteY70" fmla="*/ 346304 h 6858000"/>
              <a:gd name="connsiteX71" fmla="*/ 3517654 w 11071518"/>
              <a:gd name="connsiteY71" fmla="*/ 355777 h 6858000"/>
              <a:gd name="connsiteX72" fmla="*/ 3421424 w 11071518"/>
              <a:gd name="connsiteY72" fmla="*/ 362558 h 6858000"/>
              <a:gd name="connsiteX73" fmla="*/ 3333345 w 11071518"/>
              <a:gd name="connsiteY73" fmla="*/ 361576 h 6858000"/>
              <a:gd name="connsiteX74" fmla="*/ 3320423 w 11071518"/>
              <a:gd name="connsiteY74" fmla="*/ 366070 h 6858000"/>
              <a:gd name="connsiteX75" fmla="*/ 3230372 w 11071518"/>
              <a:gd name="connsiteY75" fmla="*/ 366232 h 6858000"/>
              <a:gd name="connsiteX76" fmla="*/ 3203815 w 11071518"/>
              <a:gd name="connsiteY76" fmla="*/ 370124 h 6858000"/>
              <a:gd name="connsiteX77" fmla="*/ 2842395 w 11071518"/>
              <a:gd name="connsiteY77" fmla="*/ 382691 h 6858000"/>
              <a:gd name="connsiteX78" fmla="*/ 2831651 w 11071518"/>
              <a:gd name="connsiteY78" fmla="*/ 380409 h 6858000"/>
              <a:gd name="connsiteX79" fmla="*/ 2776114 w 11071518"/>
              <a:gd name="connsiteY79" fmla="*/ 373664 h 6858000"/>
              <a:gd name="connsiteX80" fmla="*/ 2695590 w 11071518"/>
              <a:gd name="connsiteY80" fmla="*/ 368325 h 6858000"/>
              <a:gd name="connsiteX81" fmla="*/ 2640431 w 11071518"/>
              <a:gd name="connsiteY81" fmla="*/ 361407 h 6858000"/>
              <a:gd name="connsiteX82" fmla="*/ 2611100 w 11071518"/>
              <a:gd name="connsiteY82" fmla="*/ 365857 h 6858000"/>
              <a:gd name="connsiteX83" fmla="*/ 2567183 w 11071518"/>
              <a:gd name="connsiteY83" fmla="*/ 359138 h 6858000"/>
              <a:gd name="connsiteX84" fmla="*/ 2525572 w 11071518"/>
              <a:gd name="connsiteY84" fmla="*/ 361520 h 6858000"/>
              <a:gd name="connsiteX85" fmla="*/ 2471689 w 11071518"/>
              <a:gd name="connsiteY85" fmla="*/ 369418 h 6858000"/>
              <a:gd name="connsiteX86" fmla="*/ 2416043 w 11071518"/>
              <a:gd name="connsiteY86" fmla="*/ 385324 h 6858000"/>
              <a:gd name="connsiteX87" fmla="*/ 2361566 w 11071518"/>
              <a:gd name="connsiteY87" fmla="*/ 399410 h 6858000"/>
              <a:gd name="connsiteX88" fmla="*/ 2263266 w 11071518"/>
              <a:gd name="connsiteY88" fmla="*/ 402828 h 6858000"/>
              <a:gd name="connsiteX89" fmla="*/ 1522707 w 11071518"/>
              <a:gd name="connsiteY89" fmla="*/ 428578 h 6858000"/>
              <a:gd name="connsiteX90" fmla="*/ 1466734 w 11071518"/>
              <a:gd name="connsiteY90" fmla="*/ 419085 h 6858000"/>
              <a:gd name="connsiteX91" fmla="*/ 1413108 w 11071518"/>
              <a:gd name="connsiteY91" fmla="*/ 432388 h 6858000"/>
              <a:gd name="connsiteX92" fmla="*/ 0 w 11071518"/>
              <a:gd name="connsiteY92" fmla="*/ 481524 h 6858000"/>
              <a:gd name="connsiteX93" fmla="*/ 0 w 11071518"/>
              <a:gd name="connsiteY93" fmla="*/ 313703 h 6858000"/>
              <a:gd name="connsiteX0" fmla="*/ 9032519 w 11082028"/>
              <a:gd name="connsiteY0" fmla="*/ 0 h 6858000"/>
              <a:gd name="connsiteX1" fmla="*/ 10849015 w 11082028"/>
              <a:gd name="connsiteY1" fmla="*/ 0 h 6858000"/>
              <a:gd name="connsiteX2" fmla="*/ 11082028 w 11082028"/>
              <a:gd name="connsiteY2" fmla="*/ 6643945 h 6858000"/>
              <a:gd name="connsiteX3" fmla="*/ 4925840 w 11082028"/>
              <a:gd name="connsiteY3" fmla="*/ 6858000 h 6858000"/>
              <a:gd name="connsiteX4" fmla="*/ 561186 w 11082028"/>
              <a:gd name="connsiteY4" fmla="*/ 6858000 h 6858000"/>
              <a:gd name="connsiteX5" fmla="*/ 3907713 w 11082028"/>
              <a:gd name="connsiteY5" fmla="*/ 6741639 h 6858000"/>
              <a:gd name="connsiteX6" fmla="*/ 6283678 w 11082028"/>
              <a:gd name="connsiteY6" fmla="*/ 6659025 h 6858000"/>
              <a:gd name="connsiteX7" fmla="*/ 6285111 w 11082028"/>
              <a:gd name="connsiteY7" fmla="*/ 6659242 h 6858000"/>
              <a:gd name="connsiteX8" fmla="*/ 6490687 w 11082028"/>
              <a:gd name="connsiteY8" fmla="*/ 6652008 h 6858000"/>
              <a:gd name="connsiteX9" fmla="*/ 6524511 w 11082028"/>
              <a:gd name="connsiteY9" fmla="*/ 6650651 h 6858000"/>
              <a:gd name="connsiteX10" fmla="*/ 6947867 w 11082028"/>
              <a:gd name="connsiteY10" fmla="*/ 6635931 h 6858000"/>
              <a:gd name="connsiteX11" fmla="*/ 7590617 w 11082028"/>
              <a:gd name="connsiteY11" fmla="*/ 6613582 h 6858000"/>
              <a:gd name="connsiteX12" fmla="*/ 8334149 w 11082028"/>
              <a:gd name="connsiteY12" fmla="*/ 6587729 h 6858000"/>
              <a:gd name="connsiteX13" fmla="*/ 8352008 w 11082028"/>
              <a:gd name="connsiteY13" fmla="*/ 6588914 h 6858000"/>
              <a:gd name="connsiteX14" fmla="*/ 8421721 w 11082028"/>
              <a:gd name="connsiteY14" fmla="*/ 6597655 h 6858000"/>
              <a:gd name="connsiteX15" fmla="*/ 8436743 w 11082028"/>
              <a:gd name="connsiteY15" fmla="*/ 6603395 h 6858000"/>
              <a:gd name="connsiteX16" fmla="*/ 8453834 w 11082028"/>
              <a:gd name="connsiteY16" fmla="*/ 6597451 h 6858000"/>
              <a:gd name="connsiteX17" fmla="*/ 8458788 w 11082028"/>
              <a:gd name="connsiteY17" fmla="*/ 6592032 h 6858000"/>
              <a:gd name="connsiteX18" fmla="*/ 8514294 w 11082028"/>
              <a:gd name="connsiteY18" fmla="*/ 6600522 h 6858000"/>
              <a:gd name="connsiteX19" fmla="*/ 8520972 w 11082028"/>
              <a:gd name="connsiteY19" fmla="*/ 6600583 h 6858000"/>
              <a:gd name="connsiteX20" fmla="*/ 8566883 w 11082028"/>
              <a:gd name="connsiteY20" fmla="*/ 6597512 h 6858000"/>
              <a:gd name="connsiteX21" fmla="*/ 8634982 w 11082028"/>
              <a:gd name="connsiteY21" fmla="*/ 6587530 h 6858000"/>
              <a:gd name="connsiteX22" fmla="*/ 8656570 w 11082028"/>
              <a:gd name="connsiteY22" fmla="*/ 6576518 h 6858000"/>
              <a:gd name="connsiteX23" fmla="*/ 8912580 w 11082028"/>
              <a:gd name="connsiteY23" fmla="*/ 6567616 h 6858000"/>
              <a:gd name="connsiteX24" fmla="*/ 8919626 w 11082028"/>
              <a:gd name="connsiteY24" fmla="*/ 6568959 h 6858000"/>
              <a:gd name="connsiteX25" fmla="*/ 8924413 w 11082028"/>
              <a:gd name="connsiteY25" fmla="*/ 6579974 h 6858000"/>
              <a:gd name="connsiteX26" fmla="*/ 8947989 w 11082028"/>
              <a:gd name="connsiteY26" fmla="*/ 6575422 h 6858000"/>
              <a:gd name="connsiteX27" fmla="*/ 8952101 w 11082028"/>
              <a:gd name="connsiteY27" fmla="*/ 6574404 h 6858000"/>
              <a:gd name="connsiteX28" fmla="*/ 8967562 w 11082028"/>
              <a:gd name="connsiteY28" fmla="*/ 6575420 h 6858000"/>
              <a:gd name="connsiteX29" fmla="*/ 8973161 w 11082028"/>
              <a:gd name="connsiteY29" fmla="*/ 6569338 h 6858000"/>
              <a:gd name="connsiteX30" fmla="*/ 9025431 w 11082028"/>
              <a:gd name="connsiteY30" fmla="*/ 6569954 h 6858000"/>
              <a:gd name="connsiteX31" fmla="*/ 9125437 w 11082028"/>
              <a:gd name="connsiteY31" fmla="*/ 6582218 h 6858000"/>
              <a:gd name="connsiteX32" fmla="*/ 9140988 w 11082028"/>
              <a:gd name="connsiteY32" fmla="*/ 6588119 h 6858000"/>
              <a:gd name="connsiteX33" fmla="*/ 9242756 w 11082028"/>
              <a:gd name="connsiteY33" fmla="*/ 6594867 h 6858000"/>
              <a:gd name="connsiteX34" fmla="*/ 9312466 w 11082028"/>
              <a:gd name="connsiteY34" fmla="*/ 6603609 h 6858000"/>
              <a:gd name="connsiteX35" fmla="*/ 9327491 w 11082028"/>
              <a:gd name="connsiteY35" fmla="*/ 6609351 h 6858000"/>
              <a:gd name="connsiteX36" fmla="*/ 9344580 w 11082028"/>
              <a:gd name="connsiteY36" fmla="*/ 6603406 h 6858000"/>
              <a:gd name="connsiteX37" fmla="*/ 9349535 w 11082028"/>
              <a:gd name="connsiteY37" fmla="*/ 6597986 h 6858000"/>
              <a:gd name="connsiteX38" fmla="*/ 9405040 w 11082028"/>
              <a:gd name="connsiteY38" fmla="*/ 6606476 h 6858000"/>
              <a:gd name="connsiteX39" fmla="*/ 9411718 w 11082028"/>
              <a:gd name="connsiteY39" fmla="*/ 6606536 h 6858000"/>
              <a:gd name="connsiteX40" fmla="*/ 9457630 w 11082028"/>
              <a:gd name="connsiteY40" fmla="*/ 6603465 h 6858000"/>
              <a:gd name="connsiteX41" fmla="*/ 9525727 w 11082028"/>
              <a:gd name="connsiteY41" fmla="*/ 6593485 h 6858000"/>
              <a:gd name="connsiteX42" fmla="*/ 9596055 w 11082028"/>
              <a:gd name="connsiteY42" fmla="*/ 6573382 h 6858000"/>
              <a:gd name="connsiteX43" fmla="*/ 9636762 w 11082028"/>
              <a:gd name="connsiteY43" fmla="*/ 6564799 h 6858000"/>
              <a:gd name="connsiteX44" fmla="*/ 9664968 w 11082028"/>
              <a:gd name="connsiteY44" fmla="*/ 6555572 h 6858000"/>
              <a:gd name="connsiteX45" fmla="*/ 9744372 w 11082028"/>
              <a:gd name="connsiteY45" fmla="*/ 6548115 h 6858000"/>
              <a:gd name="connsiteX46" fmla="*/ 9879170 w 11082028"/>
              <a:gd name="connsiteY46" fmla="*/ 6542453 h 6858000"/>
              <a:gd name="connsiteX47" fmla="*/ 9911836 w 11082028"/>
              <a:gd name="connsiteY47" fmla="*/ 6537085 h 6858000"/>
              <a:gd name="connsiteX48" fmla="*/ 9925425 w 11082028"/>
              <a:gd name="connsiteY48" fmla="*/ 6532399 h 6858000"/>
              <a:gd name="connsiteX49" fmla="*/ 10714930 w 11082028"/>
              <a:gd name="connsiteY49" fmla="*/ 6504947 h 6858000"/>
              <a:gd name="connsiteX50" fmla="*/ 10795816 w 11082028"/>
              <a:gd name="connsiteY50" fmla="*/ 6530715 h 6858000"/>
              <a:gd name="connsiteX51" fmla="*/ 10836712 w 11082028"/>
              <a:gd name="connsiteY51" fmla="*/ 6501908 h 6858000"/>
              <a:gd name="connsiteX52" fmla="*/ 10837228 w 11082028"/>
              <a:gd name="connsiteY52" fmla="*/ 6500695 h 6858000"/>
              <a:gd name="connsiteX53" fmla="*/ 10863149 w 11082028"/>
              <a:gd name="connsiteY53" fmla="*/ 6499793 h 6858000"/>
              <a:gd name="connsiteX54" fmla="*/ 10873482 w 11082028"/>
              <a:gd name="connsiteY54" fmla="*/ 6496108 h 6858000"/>
              <a:gd name="connsiteX55" fmla="*/ 10882145 w 11082028"/>
              <a:gd name="connsiteY55" fmla="*/ 6495813 h 6858000"/>
              <a:gd name="connsiteX56" fmla="*/ 10887868 w 11082028"/>
              <a:gd name="connsiteY56" fmla="*/ 6486012 h 6858000"/>
              <a:gd name="connsiteX57" fmla="*/ 10893440 w 11082028"/>
              <a:gd name="connsiteY57" fmla="*/ 6480990 h 6858000"/>
              <a:gd name="connsiteX58" fmla="*/ 10900045 w 11082028"/>
              <a:gd name="connsiteY58" fmla="*/ 6465155 h 6858000"/>
              <a:gd name="connsiteX59" fmla="*/ 10908268 w 11082028"/>
              <a:gd name="connsiteY59" fmla="*/ 6451071 h 6858000"/>
              <a:gd name="connsiteX60" fmla="*/ 10908082 w 11082028"/>
              <a:gd name="connsiteY60" fmla="*/ 6445885 h 6858000"/>
              <a:gd name="connsiteX61" fmla="*/ 10908085 w 11082028"/>
              <a:gd name="connsiteY61" fmla="*/ 6445880 h 6858000"/>
              <a:gd name="connsiteX62" fmla="*/ 10803869 w 11082028"/>
              <a:gd name="connsiteY62" fmla="*/ 3474344 h 6858000"/>
              <a:gd name="connsiteX63" fmla="*/ 10791532 w 11082028"/>
              <a:gd name="connsiteY63" fmla="*/ 3122587 h 6858000"/>
              <a:gd name="connsiteX64" fmla="*/ 10687277 w 11082028"/>
              <a:gd name="connsiteY64" fmla="*/ 150955 h 6858000"/>
              <a:gd name="connsiteX65" fmla="*/ 10681738 w 11082028"/>
              <a:gd name="connsiteY65" fmla="*/ 128521 h 6858000"/>
              <a:gd name="connsiteX66" fmla="*/ 10644039 w 11082028"/>
              <a:gd name="connsiteY66" fmla="*/ 102446 h 6858000"/>
              <a:gd name="connsiteX67" fmla="*/ 3664262 w 11082028"/>
              <a:gd name="connsiteY67" fmla="*/ 350867 h 6858000"/>
              <a:gd name="connsiteX68" fmla="*/ 3589409 w 11082028"/>
              <a:gd name="connsiteY68" fmla="*/ 343780 h 6858000"/>
              <a:gd name="connsiteX69" fmla="*/ 3556137 w 11082028"/>
              <a:gd name="connsiteY69" fmla="*/ 344761 h 6858000"/>
              <a:gd name="connsiteX70" fmla="*/ 3535035 w 11082028"/>
              <a:gd name="connsiteY70" fmla="*/ 346304 h 6858000"/>
              <a:gd name="connsiteX71" fmla="*/ 3528164 w 11082028"/>
              <a:gd name="connsiteY71" fmla="*/ 355777 h 6858000"/>
              <a:gd name="connsiteX72" fmla="*/ 3431934 w 11082028"/>
              <a:gd name="connsiteY72" fmla="*/ 362558 h 6858000"/>
              <a:gd name="connsiteX73" fmla="*/ 3343855 w 11082028"/>
              <a:gd name="connsiteY73" fmla="*/ 361576 h 6858000"/>
              <a:gd name="connsiteX74" fmla="*/ 3330933 w 11082028"/>
              <a:gd name="connsiteY74" fmla="*/ 366070 h 6858000"/>
              <a:gd name="connsiteX75" fmla="*/ 3240882 w 11082028"/>
              <a:gd name="connsiteY75" fmla="*/ 366232 h 6858000"/>
              <a:gd name="connsiteX76" fmla="*/ 3214325 w 11082028"/>
              <a:gd name="connsiteY76" fmla="*/ 370124 h 6858000"/>
              <a:gd name="connsiteX77" fmla="*/ 2852905 w 11082028"/>
              <a:gd name="connsiteY77" fmla="*/ 382691 h 6858000"/>
              <a:gd name="connsiteX78" fmla="*/ 2842161 w 11082028"/>
              <a:gd name="connsiteY78" fmla="*/ 380409 h 6858000"/>
              <a:gd name="connsiteX79" fmla="*/ 2786624 w 11082028"/>
              <a:gd name="connsiteY79" fmla="*/ 373664 h 6858000"/>
              <a:gd name="connsiteX80" fmla="*/ 2706100 w 11082028"/>
              <a:gd name="connsiteY80" fmla="*/ 368325 h 6858000"/>
              <a:gd name="connsiteX81" fmla="*/ 2650941 w 11082028"/>
              <a:gd name="connsiteY81" fmla="*/ 361407 h 6858000"/>
              <a:gd name="connsiteX82" fmla="*/ 2621610 w 11082028"/>
              <a:gd name="connsiteY82" fmla="*/ 365857 h 6858000"/>
              <a:gd name="connsiteX83" fmla="*/ 2577693 w 11082028"/>
              <a:gd name="connsiteY83" fmla="*/ 359138 h 6858000"/>
              <a:gd name="connsiteX84" fmla="*/ 2536082 w 11082028"/>
              <a:gd name="connsiteY84" fmla="*/ 361520 h 6858000"/>
              <a:gd name="connsiteX85" fmla="*/ 2482199 w 11082028"/>
              <a:gd name="connsiteY85" fmla="*/ 369418 h 6858000"/>
              <a:gd name="connsiteX86" fmla="*/ 2426553 w 11082028"/>
              <a:gd name="connsiteY86" fmla="*/ 385324 h 6858000"/>
              <a:gd name="connsiteX87" fmla="*/ 2372076 w 11082028"/>
              <a:gd name="connsiteY87" fmla="*/ 399410 h 6858000"/>
              <a:gd name="connsiteX88" fmla="*/ 2273776 w 11082028"/>
              <a:gd name="connsiteY88" fmla="*/ 402828 h 6858000"/>
              <a:gd name="connsiteX89" fmla="*/ 1533217 w 11082028"/>
              <a:gd name="connsiteY89" fmla="*/ 428578 h 6858000"/>
              <a:gd name="connsiteX90" fmla="*/ 1477244 w 11082028"/>
              <a:gd name="connsiteY90" fmla="*/ 419085 h 6858000"/>
              <a:gd name="connsiteX91" fmla="*/ 1423618 w 11082028"/>
              <a:gd name="connsiteY91" fmla="*/ 432388 h 6858000"/>
              <a:gd name="connsiteX92" fmla="*/ 10510 w 11082028"/>
              <a:gd name="connsiteY92" fmla="*/ 481524 h 6858000"/>
              <a:gd name="connsiteX93" fmla="*/ 0 w 11082028"/>
              <a:gd name="connsiteY93" fmla="*/ 345234 h 6858000"/>
              <a:gd name="connsiteX94" fmla="*/ 9032519 w 11082028"/>
              <a:gd name="connsiteY94" fmla="*/ 0 h 6858000"/>
              <a:gd name="connsiteX0" fmla="*/ 9274257 w 11082028"/>
              <a:gd name="connsiteY0" fmla="*/ 10511 h 6858000"/>
              <a:gd name="connsiteX1" fmla="*/ 10849015 w 11082028"/>
              <a:gd name="connsiteY1" fmla="*/ 0 h 6858000"/>
              <a:gd name="connsiteX2" fmla="*/ 11082028 w 11082028"/>
              <a:gd name="connsiteY2" fmla="*/ 6643945 h 6858000"/>
              <a:gd name="connsiteX3" fmla="*/ 4925840 w 11082028"/>
              <a:gd name="connsiteY3" fmla="*/ 6858000 h 6858000"/>
              <a:gd name="connsiteX4" fmla="*/ 561186 w 11082028"/>
              <a:gd name="connsiteY4" fmla="*/ 6858000 h 6858000"/>
              <a:gd name="connsiteX5" fmla="*/ 3907713 w 11082028"/>
              <a:gd name="connsiteY5" fmla="*/ 6741639 h 6858000"/>
              <a:gd name="connsiteX6" fmla="*/ 6283678 w 11082028"/>
              <a:gd name="connsiteY6" fmla="*/ 6659025 h 6858000"/>
              <a:gd name="connsiteX7" fmla="*/ 6285111 w 11082028"/>
              <a:gd name="connsiteY7" fmla="*/ 6659242 h 6858000"/>
              <a:gd name="connsiteX8" fmla="*/ 6490687 w 11082028"/>
              <a:gd name="connsiteY8" fmla="*/ 6652008 h 6858000"/>
              <a:gd name="connsiteX9" fmla="*/ 6524511 w 11082028"/>
              <a:gd name="connsiteY9" fmla="*/ 6650651 h 6858000"/>
              <a:gd name="connsiteX10" fmla="*/ 6947867 w 11082028"/>
              <a:gd name="connsiteY10" fmla="*/ 6635931 h 6858000"/>
              <a:gd name="connsiteX11" fmla="*/ 7590617 w 11082028"/>
              <a:gd name="connsiteY11" fmla="*/ 6613582 h 6858000"/>
              <a:gd name="connsiteX12" fmla="*/ 8334149 w 11082028"/>
              <a:gd name="connsiteY12" fmla="*/ 6587729 h 6858000"/>
              <a:gd name="connsiteX13" fmla="*/ 8352008 w 11082028"/>
              <a:gd name="connsiteY13" fmla="*/ 6588914 h 6858000"/>
              <a:gd name="connsiteX14" fmla="*/ 8421721 w 11082028"/>
              <a:gd name="connsiteY14" fmla="*/ 6597655 h 6858000"/>
              <a:gd name="connsiteX15" fmla="*/ 8436743 w 11082028"/>
              <a:gd name="connsiteY15" fmla="*/ 6603395 h 6858000"/>
              <a:gd name="connsiteX16" fmla="*/ 8453834 w 11082028"/>
              <a:gd name="connsiteY16" fmla="*/ 6597451 h 6858000"/>
              <a:gd name="connsiteX17" fmla="*/ 8458788 w 11082028"/>
              <a:gd name="connsiteY17" fmla="*/ 6592032 h 6858000"/>
              <a:gd name="connsiteX18" fmla="*/ 8514294 w 11082028"/>
              <a:gd name="connsiteY18" fmla="*/ 6600522 h 6858000"/>
              <a:gd name="connsiteX19" fmla="*/ 8520972 w 11082028"/>
              <a:gd name="connsiteY19" fmla="*/ 6600583 h 6858000"/>
              <a:gd name="connsiteX20" fmla="*/ 8566883 w 11082028"/>
              <a:gd name="connsiteY20" fmla="*/ 6597512 h 6858000"/>
              <a:gd name="connsiteX21" fmla="*/ 8634982 w 11082028"/>
              <a:gd name="connsiteY21" fmla="*/ 6587530 h 6858000"/>
              <a:gd name="connsiteX22" fmla="*/ 8656570 w 11082028"/>
              <a:gd name="connsiteY22" fmla="*/ 6576518 h 6858000"/>
              <a:gd name="connsiteX23" fmla="*/ 8912580 w 11082028"/>
              <a:gd name="connsiteY23" fmla="*/ 6567616 h 6858000"/>
              <a:gd name="connsiteX24" fmla="*/ 8919626 w 11082028"/>
              <a:gd name="connsiteY24" fmla="*/ 6568959 h 6858000"/>
              <a:gd name="connsiteX25" fmla="*/ 8924413 w 11082028"/>
              <a:gd name="connsiteY25" fmla="*/ 6579974 h 6858000"/>
              <a:gd name="connsiteX26" fmla="*/ 8947989 w 11082028"/>
              <a:gd name="connsiteY26" fmla="*/ 6575422 h 6858000"/>
              <a:gd name="connsiteX27" fmla="*/ 8952101 w 11082028"/>
              <a:gd name="connsiteY27" fmla="*/ 6574404 h 6858000"/>
              <a:gd name="connsiteX28" fmla="*/ 8967562 w 11082028"/>
              <a:gd name="connsiteY28" fmla="*/ 6575420 h 6858000"/>
              <a:gd name="connsiteX29" fmla="*/ 8973161 w 11082028"/>
              <a:gd name="connsiteY29" fmla="*/ 6569338 h 6858000"/>
              <a:gd name="connsiteX30" fmla="*/ 9025431 w 11082028"/>
              <a:gd name="connsiteY30" fmla="*/ 6569954 h 6858000"/>
              <a:gd name="connsiteX31" fmla="*/ 9125437 w 11082028"/>
              <a:gd name="connsiteY31" fmla="*/ 6582218 h 6858000"/>
              <a:gd name="connsiteX32" fmla="*/ 9140988 w 11082028"/>
              <a:gd name="connsiteY32" fmla="*/ 6588119 h 6858000"/>
              <a:gd name="connsiteX33" fmla="*/ 9242756 w 11082028"/>
              <a:gd name="connsiteY33" fmla="*/ 6594867 h 6858000"/>
              <a:gd name="connsiteX34" fmla="*/ 9312466 w 11082028"/>
              <a:gd name="connsiteY34" fmla="*/ 6603609 h 6858000"/>
              <a:gd name="connsiteX35" fmla="*/ 9327491 w 11082028"/>
              <a:gd name="connsiteY35" fmla="*/ 6609351 h 6858000"/>
              <a:gd name="connsiteX36" fmla="*/ 9344580 w 11082028"/>
              <a:gd name="connsiteY36" fmla="*/ 6603406 h 6858000"/>
              <a:gd name="connsiteX37" fmla="*/ 9349535 w 11082028"/>
              <a:gd name="connsiteY37" fmla="*/ 6597986 h 6858000"/>
              <a:gd name="connsiteX38" fmla="*/ 9405040 w 11082028"/>
              <a:gd name="connsiteY38" fmla="*/ 6606476 h 6858000"/>
              <a:gd name="connsiteX39" fmla="*/ 9411718 w 11082028"/>
              <a:gd name="connsiteY39" fmla="*/ 6606536 h 6858000"/>
              <a:gd name="connsiteX40" fmla="*/ 9457630 w 11082028"/>
              <a:gd name="connsiteY40" fmla="*/ 6603465 h 6858000"/>
              <a:gd name="connsiteX41" fmla="*/ 9525727 w 11082028"/>
              <a:gd name="connsiteY41" fmla="*/ 6593485 h 6858000"/>
              <a:gd name="connsiteX42" fmla="*/ 9596055 w 11082028"/>
              <a:gd name="connsiteY42" fmla="*/ 6573382 h 6858000"/>
              <a:gd name="connsiteX43" fmla="*/ 9636762 w 11082028"/>
              <a:gd name="connsiteY43" fmla="*/ 6564799 h 6858000"/>
              <a:gd name="connsiteX44" fmla="*/ 9664968 w 11082028"/>
              <a:gd name="connsiteY44" fmla="*/ 6555572 h 6858000"/>
              <a:gd name="connsiteX45" fmla="*/ 9744372 w 11082028"/>
              <a:gd name="connsiteY45" fmla="*/ 6548115 h 6858000"/>
              <a:gd name="connsiteX46" fmla="*/ 9879170 w 11082028"/>
              <a:gd name="connsiteY46" fmla="*/ 6542453 h 6858000"/>
              <a:gd name="connsiteX47" fmla="*/ 9911836 w 11082028"/>
              <a:gd name="connsiteY47" fmla="*/ 6537085 h 6858000"/>
              <a:gd name="connsiteX48" fmla="*/ 9925425 w 11082028"/>
              <a:gd name="connsiteY48" fmla="*/ 6532399 h 6858000"/>
              <a:gd name="connsiteX49" fmla="*/ 10714930 w 11082028"/>
              <a:gd name="connsiteY49" fmla="*/ 6504947 h 6858000"/>
              <a:gd name="connsiteX50" fmla="*/ 10795816 w 11082028"/>
              <a:gd name="connsiteY50" fmla="*/ 6530715 h 6858000"/>
              <a:gd name="connsiteX51" fmla="*/ 10836712 w 11082028"/>
              <a:gd name="connsiteY51" fmla="*/ 6501908 h 6858000"/>
              <a:gd name="connsiteX52" fmla="*/ 10837228 w 11082028"/>
              <a:gd name="connsiteY52" fmla="*/ 6500695 h 6858000"/>
              <a:gd name="connsiteX53" fmla="*/ 10863149 w 11082028"/>
              <a:gd name="connsiteY53" fmla="*/ 6499793 h 6858000"/>
              <a:gd name="connsiteX54" fmla="*/ 10873482 w 11082028"/>
              <a:gd name="connsiteY54" fmla="*/ 6496108 h 6858000"/>
              <a:gd name="connsiteX55" fmla="*/ 10882145 w 11082028"/>
              <a:gd name="connsiteY55" fmla="*/ 6495813 h 6858000"/>
              <a:gd name="connsiteX56" fmla="*/ 10887868 w 11082028"/>
              <a:gd name="connsiteY56" fmla="*/ 6486012 h 6858000"/>
              <a:gd name="connsiteX57" fmla="*/ 10893440 w 11082028"/>
              <a:gd name="connsiteY57" fmla="*/ 6480990 h 6858000"/>
              <a:gd name="connsiteX58" fmla="*/ 10900045 w 11082028"/>
              <a:gd name="connsiteY58" fmla="*/ 6465155 h 6858000"/>
              <a:gd name="connsiteX59" fmla="*/ 10908268 w 11082028"/>
              <a:gd name="connsiteY59" fmla="*/ 6451071 h 6858000"/>
              <a:gd name="connsiteX60" fmla="*/ 10908082 w 11082028"/>
              <a:gd name="connsiteY60" fmla="*/ 6445885 h 6858000"/>
              <a:gd name="connsiteX61" fmla="*/ 10908085 w 11082028"/>
              <a:gd name="connsiteY61" fmla="*/ 6445880 h 6858000"/>
              <a:gd name="connsiteX62" fmla="*/ 10803869 w 11082028"/>
              <a:gd name="connsiteY62" fmla="*/ 3474344 h 6858000"/>
              <a:gd name="connsiteX63" fmla="*/ 10791532 w 11082028"/>
              <a:gd name="connsiteY63" fmla="*/ 3122587 h 6858000"/>
              <a:gd name="connsiteX64" fmla="*/ 10687277 w 11082028"/>
              <a:gd name="connsiteY64" fmla="*/ 150955 h 6858000"/>
              <a:gd name="connsiteX65" fmla="*/ 10681738 w 11082028"/>
              <a:gd name="connsiteY65" fmla="*/ 128521 h 6858000"/>
              <a:gd name="connsiteX66" fmla="*/ 10644039 w 11082028"/>
              <a:gd name="connsiteY66" fmla="*/ 102446 h 6858000"/>
              <a:gd name="connsiteX67" fmla="*/ 3664262 w 11082028"/>
              <a:gd name="connsiteY67" fmla="*/ 350867 h 6858000"/>
              <a:gd name="connsiteX68" fmla="*/ 3589409 w 11082028"/>
              <a:gd name="connsiteY68" fmla="*/ 343780 h 6858000"/>
              <a:gd name="connsiteX69" fmla="*/ 3556137 w 11082028"/>
              <a:gd name="connsiteY69" fmla="*/ 344761 h 6858000"/>
              <a:gd name="connsiteX70" fmla="*/ 3535035 w 11082028"/>
              <a:gd name="connsiteY70" fmla="*/ 346304 h 6858000"/>
              <a:gd name="connsiteX71" fmla="*/ 3528164 w 11082028"/>
              <a:gd name="connsiteY71" fmla="*/ 355777 h 6858000"/>
              <a:gd name="connsiteX72" fmla="*/ 3431934 w 11082028"/>
              <a:gd name="connsiteY72" fmla="*/ 362558 h 6858000"/>
              <a:gd name="connsiteX73" fmla="*/ 3343855 w 11082028"/>
              <a:gd name="connsiteY73" fmla="*/ 361576 h 6858000"/>
              <a:gd name="connsiteX74" fmla="*/ 3330933 w 11082028"/>
              <a:gd name="connsiteY74" fmla="*/ 366070 h 6858000"/>
              <a:gd name="connsiteX75" fmla="*/ 3240882 w 11082028"/>
              <a:gd name="connsiteY75" fmla="*/ 366232 h 6858000"/>
              <a:gd name="connsiteX76" fmla="*/ 3214325 w 11082028"/>
              <a:gd name="connsiteY76" fmla="*/ 370124 h 6858000"/>
              <a:gd name="connsiteX77" fmla="*/ 2852905 w 11082028"/>
              <a:gd name="connsiteY77" fmla="*/ 382691 h 6858000"/>
              <a:gd name="connsiteX78" fmla="*/ 2842161 w 11082028"/>
              <a:gd name="connsiteY78" fmla="*/ 380409 h 6858000"/>
              <a:gd name="connsiteX79" fmla="*/ 2786624 w 11082028"/>
              <a:gd name="connsiteY79" fmla="*/ 373664 h 6858000"/>
              <a:gd name="connsiteX80" fmla="*/ 2706100 w 11082028"/>
              <a:gd name="connsiteY80" fmla="*/ 368325 h 6858000"/>
              <a:gd name="connsiteX81" fmla="*/ 2650941 w 11082028"/>
              <a:gd name="connsiteY81" fmla="*/ 361407 h 6858000"/>
              <a:gd name="connsiteX82" fmla="*/ 2621610 w 11082028"/>
              <a:gd name="connsiteY82" fmla="*/ 365857 h 6858000"/>
              <a:gd name="connsiteX83" fmla="*/ 2577693 w 11082028"/>
              <a:gd name="connsiteY83" fmla="*/ 359138 h 6858000"/>
              <a:gd name="connsiteX84" fmla="*/ 2536082 w 11082028"/>
              <a:gd name="connsiteY84" fmla="*/ 361520 h 6858000"/>
              <a:gd name="connsiteX85" fmla="*/ 2482199 w 11082028"/>
              <a:gd name="connsiteY85" fmla="*/ 369418 h 6858000"/>
              <a:gd name="connsiteX86" fmla="*/ 2426553 w 11082028"/>
              <a:gd name="connsiteY86" fmla="*/ 385324 h 6858000"/>
              <a:gd name="connsiteX87" fmla="*/ 2372076 w 11082028"/>
              <a:gd name="connsiteY87" fmla="*/ 399410 h 6858000"/>
              <a:gd name="connsiteX88" fmla="*/ 2273776 w 11082028"/>
              <a:gd name="connsiteY88" fmla="*/ 402828 h 6858000"/>
              <a:gd name="connsiteX89" fmla="*/ 1533217 w 11082028"/>
              <a:gd name="connsiteY89" fmla="*/ 428578 h 6858000"/>
              <a:gd name="connsiteX90" fmla="*/ 1477244 w 11082028"/>
              <a:gd name="connsiteY90" fmla="*/ 419085 h 6858000"/>
              <a:gd name="connsiteX91" fmla="*/ 1423618 w 11082028"/>
              <a:gd name="connsiteY91" fmla="*/ 432388 h 6858000"/>
              <a:gd name="connsiteX92" fmla="*/ 10510 w 11082028"/>
              <a:gd name="connsiteY92" fmla="*/ 481524 h 6858000"/>
              <a:gd name="connsiteX93" fmla="*/ 0 w 11082028"/>
              <a:gd name="connsiteY93" fmla="*/ 345234 h 6858000"/>
              <a:gd name="connsiteX94" fmla="*/ 9274257 w 11082028"/>
              <a:gd name="connsiteY94" fmla="*/ 105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082028" h="6858000">
                <a:moveTo>
                  <a:pt x="9274257" y="10511"/>
                </a:moveTo>
                <a:lnTo>
                  <a:pt x="10849015" y="0"/>
                </a:lnTo>
                <a:lnTo>
                  <a:pt x="11082028" y="6643945"/>
                </a:lnTo>
                <a:lnTo>
                  <a:pt x="4925840" y="6858000"/>
                </a:lnTo>
                <a:lnTo>
                  <a:pt x="561186" y="6858000"/>
                </a:lnTo>
                <a:lnTo>
                  <a:pt x="3907713" y="6741639"/>
                </a:lnTo>
                <a:lnTo>
                  <a:pt x="6283678" y="6659025"/>
                </a:lnTo>
                <a:lnTo>
                  <a:pt x="6285111" y="6659242"/>
                </a:lnTo>
                <a:cubicBezTo>
                  <a:pt x="6341842" y="6664086"/>
                  <a:pt x="6498477" y="6660018"/>
                  <a:pt x="6490687" y="6652008"/>
                </a:cubicBezTo>
                <a:lnTo>
                  <a:pt x="6524511" y="6650651"/>
                </a:lnTo>
                <a:lnTo>
                  <a:pt x="6947867" y="6635931"/>
                </a:lnTo>
                <a:lnTo>
                  <a:pt x="7590617" y="6613582"/>
                </a:lnTo>
                <a:lnTo>
                  <a:pt x="8334149" y="6587729"/>
                </a:lnTo>
                <a:lnTo>
                  <a:pt x="8352008" y="6588914"/>
                </a:lnTo>
                <a:lnTo>
                  <a:pt x="8421721" y="6597655"/>
                </a:lnTo>
                <a:lnTo>
                  <a:pt x="8436743" y="6603395"/>
                </a:lnTo>
                <a:lnTo>
                  <a:pt x="8453834" y="6597451"/>
                </a:lnTo>
                <a:cubicBezTo>
                  <a:pt x="8455903" y="6595804"/>
                  <a:pt x="8457570" y="6593976"/>
                  <a:pt x="8458788" y="6592032"/>
                </a:cubicBezTo>
                <a:lnTo>
                  <a:pt x="8514294" y="6600522"/>
                </a:lnTo>
                <a:lnTo>
                  <a:pt x="8520972" y="6600583"/>
                </a:lnTo>
                <a:lnTo>
                  <a:pt x="8566883" y="6597512"/>
                </a:lnTo>
                <a:lnTo>
                  <a:pt x="8634982" y="6587530"/>
                </a:lnTo>
                <a:lnTo>
                  <a:pt x="8656570" y="6576518"/>
                </a:lnTo>
                <a:lnTo>
                  <a:pt x="8912580" y="6567616"/>
                </a:lnTo>
                <a:lnTo>
                  <a:pt x="8919626" y="6568959"/>
                </a:lnTo>
                <a:cubicBezTo>
                  <a:pt x="8923110" y="6570981"/>
                  <a:pt x="8925058" y="6574393"/>
                  <a:pt x="8924413" y="6579974"/>
                </a:cubicBezTo>
                <a:cubicBezTo>
                  <a:pt x="8932347" y="6579141"/>
                  <a:pt x="8940140" y="6577397"/>
                  <a:pt x="8947989" y="6575422"/>
                </a:cubicBezTo>
                <a:lnTo>
                  <a:pt x="8952101" y="6574404"/>
                </a:lnTo>
                <a:lnTo>
                  <a:pt x="8967562" y="6575420"/>
                </a:lnTo>
                <a:lnTo>
                  <a:pt x="8973161" y="6569338"/>
                </a:lnTo>
                <a:lnTo>
                  <a:pt x="9025431" y="6569954"/>
                </a:lnTo>
                <a:cubicBezTo>
                  <a:pt x="9048291" y="6585160"/>
                  <a:pt x="9090214" y="6576370"/>
                  <a:pt x="9125437" y="6582218"/>
                </a:cubicBezTo>
                <a:lnTo>
                  <a:pt x="9140988" y="6588119"/>
                </a:lnTo>
                <a:lnTo>
                  <a:pt x="9242756" y="6594867"/>
                </a:lnTo>
                <a:lnTo>
                  <a:pt x="9312466" y="6603609"/>
                </a:lnTo>
                <a:lnTo>
                  <a:pt x="9327491" y="6609351"/>
                </a:lnTo>
                <a:lnTo>
                  <a:pt x="9344580" y="6603406"/>
                </a:lnTo>
                <a:cubicBezTo>
                  <a:pt x="9346649" y="6601758"/>
                  <a:pt x="9348317" y="6599931"/>
                  <a:pt x="9349535" y="6597986"/>
                </a:cubicBezTo>
                <a:lnTo>
                  <a:pt x="9405040" y="6606476"/>
                </a:lnTo>
                <a:lnTo>
                  <a:pt x="9411718" y="6606536"/>
                </a:lnTo>
                <a:lnTo>
                  <a:pt x="9457630" y="6603465"/>
                </a:lnTo>
                <a:lnTo>
                  <a:pt x="9525727" y="6593485"/>
                </a:lnTo>
                <a:cubicBezTo>
                  <a:pt x="9548136" y="6586819"/>
                  <a:pt x="9567709" y="6562049"/>
                  <a:pt x="9596055" y="6573382"/>
                </a:cubicBezTo>
                <a:cubicBezTo>
                  <a:pt x="9589394" y="6559976"/>
                  <a:pt x="9629364" y="6576563"/>
                  <a:pt x="9636762" y="6564799"/>
                </a:cubicBezTo>
                <a:cubicBezTo>
                  <a:pt x="9641013" y="6555080"/>
                  <a:pt x="9654127" y="6557847"/>
                  <a:pt x="9664968" y="6555572"/>
                </a:cubicBezTo>
                <a:cubicBezTo>
                  <a:pt x="9674179" y="6546335"/>
                  <a:pt x="9726930" y="6544143"/>
                  <a:pt x="9744372" y="6548115"/>
                </a:cubicBezTo>
                <a:cubicBezTo>
                  <a:pt x="9792357" y="6565352"/>
                  <a:pt x="9840597" y="6529736"/>
                  <a:pt x="9879170" y="6542453"/>
                </a:cubicBezTo>
                <a:cubicBezTo>
                  <a:pt x="9894464" y="6541073"/>
                  <a:pt x="9904533" y="6539094"/>
                  <a:pt x="9911836" y="6537085"/>
                </a:cubicBezTo>
                <a:lnTo>
                  <a:pt x="9925425" y="6532399"/>
                </a:lnTo>
                <a:lnTo>
                  <a:pt x="10714930" y="6504947"/>
                </a:lnTo>
                <a:lnTo>
                  <a:pt x="10795816" y="6530715"/>
                </a:lnTo>
                <a:cubicBezTo>
                  <a:pt x="10854540" y="6528674"/>
                  <a:pt x="10835619" y="6516555"/>
                  <a:pt x="10836712" y="6501908"/>
                </a:cubicBezTo>
                <a:lnTo>
                  <a:pt x="10837228" y="6500695"/>
                </a:lnTo>
                <a:lnTo>
                  <a:pt x="10863149" y="6499793"/>
                </a:lnTo>
                <a:lnTo>
                  <a:pt x="10873482" y="6496108"/>
                </a:lnTo>
                <a:lnTo>
                  <a:pt x="10882145" y="6495813"/>
                </a:lnTo>
                <a:lnTo>
                  <a:pt x="10887868" y="6486012"/>
                </a:lnTo>
                <a:lnTo>
                  <a:pt x="10893440" y="6480990"/>
                </a:lnTo>
                <a:lnTo>
                  <a:pt x="10900045" y="6465155"/>
                </a:lnTo>
                <a:lnTo>
                  <a:pt x="10908268" y="6451071"/>
                </a:lnTo>
                <a:cubicBezTo>
                  <a:pt x="10908205" y="6449343"/>
                  <a:pt x="10908144" y="6447613"/>
                  <a:pt x="10908082" y="6445885"/>
                </a:cubicBezTo>
                <a:cubicBezTo>
                  <a:pt x="10908083" y="6445883"/>
                  <a:pt x="10908084" y="6445882"/>
                  <a:pt x="10908085" y="6445880"/>
                </a:cubicBezTo>
                <a:lnTo>
                  <a:pt x="10803869" y="3474344"/>
                </a:lnTo>
                <a:lnTo>
                  <a:pt x="10791532" y="3122587"/>
                </a:lnTo>
                <a:lnTo>
                  <a:pt x="10687277" y="150955"/>
                </a:lnTo>
                <a:lnTo>
                  <a:pt x="10681738" y="128521"/>
                </a:lnTo>
                <a:cubicBezTo>
                  <a:pt x="10668940" y="113219"/>
                  <a:pt x="10665454" y="110829"/>
                  <a:pt x="10644039" y="102446"/>
                </a:cubicBezTo>
                <a:lnTo>
                  <a:pt x="3664262" y="350867"/>
                </a:lnTo>
                <a:lnTo>
                  <a:pt x="3589409" y="343780"/>
                </a:lnTo>
                <a:cubicBezTo>
                  <a:pt x="3588149" y="343765"/>
                  <a:pt x="3557707" y="345413"/>
                  <a:pt x="3556137" y="344761"/>
                </a:cubicBezTo>
                <a:lnTo>
                  <a:pt x="3535035" y="346304"/>
                </a:lnTo>
                <a:lnTo>
                  <a:pt x="3528164" y="355777"/>
                </a:lnTo>
                <a:cubicBezTo>
                  <a:pt x="3511529" y="360121"/>
                  <a:pt x="3461035" y="360974"/>
                  <a:pt x="3431934" y="362558"/>
                </a:cubicBezTo>
                <a:lnTo>
                  <a:pt x="3343855" y="361576"/>
                </a:lnTo>
                <a:lnTo>
                  <a:pt x="3330933" y="366070"/>
                </a:lnTo>
                <a:lnTo>
                  <a:pt x="3240882" y="366232"/>
                </a:lnTo>
                <a:lnTo>
                  <a:pt x="3214325" y="370124"/>
                </a:lnTo>
                <a:lnTo>
                  <a:pt x="2852905" y="382691"/>
                </a:lnTo>
                <a:lnTo>
                  <a:pt x="2842161" y="380409"/>
                </a:lnTo>
                <a:lnTo>
                  <a:pt x="2786624" y="373664"/>
                </a:lnTo>
                <a:lnTo>
                  <a:pt x="2706100" y="368325"/>
                </a:lnTo>
                <a:lnTo>
                  <a:pt x="2650941" y="361407"/>
                </a:lnTo>
                <a:cubicBezTo>
                  <a:pt x="2636861" y="360996"/>
                  <a:pt x="2633820" y="366235"/>
                  <a:pt x="2621610" y="365857"/>
                </a:cubicBezTo>
                <a:lnTo>
                  <a:pt x="2577693" y="359138"/>
                </a:lnTo>
                <a:lnTo>
                  <a:pt x="2536082" y="361520"/>
                </a:lnTo>
                <a:lnTo>
                  <a:pt x="2482199" y="369418"/>
                </a:lnTo>
                <a:cubicBezTo>
                  <a:pt x="2464469" y="374693"/>
                  <a:pt x="2448982" y="394292"/>
                  <a:pt x="2426553" y="385324"/>
                </a:cubicBezTo>
                <a:lnTo>
                  <a:pt x="2372076" y="399410"/>
                </a:lnTo>
                <a:lnTo>
                  <a:pt x="2273776" y="402828"/>
                </a:lnTo>
                <a:lnTo>
                  <a:pt x="1533217" y="428578"/>
                </a:lnTo>
                <a:cubicBezTo>
                  <a:pt x="1514559" y="425414"/>
                  <a:pt x="1507584" y="418534"/>
                  <a:pt x="1477244" y="419085"/>
                </a:cubicBezTo>
                <a:lnTo>
                  <a:pt x="1423618" y="432388"/>
                </a:lnTo>
                <a:lnTo>
                  <a:pt x="10510" y="481524"/>
                </a:lnTo>
                <a:lnTo>
                  <a:pt x="0" y="345234"/>
                </a:lnTo>
                <a:lnTo>
                  <a:pt x="9274257" y="10511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AA66FB6-5B39-017C-04C9-F71BD9620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191" y="3083467"/>
            <a:ext cx="10904318" cy="3780880"/>
          </a:xfrm>
          <a:custGeom>
            <a:avLst/>
            <a:gdLst>
              <a:gd name="connsiteX0" fmla="*/ 45157 w 10901897"/>
              <a:gd name="connsiteY0" fmla="*/ 0 h 7061024"/>
              <a:gd name="connsiteX1" fmla="*/ 10693358 w 10901897"/>
              <a:gd name="connsiteY1" fmla="*/ 0 h 7061024"/>
              <a:gd name="connsiteX2" fmla="*/ 10693358 w 10901897"/>
              <a:gd name="connsiteY2" fmla="*/ 668465 h 7061024"/>
              <a:gd name="connsiteX3" fmla="*/ 10697473 w 10901897"/>
              <a:gd name="connsiteY3" fmla="*/ 786257 h 7061024"/>
              <a:gd name="connsiteX4" fmla="*/ 10786370 w 10901897"/>
              <a:gd name="connsiteY4" fmla="*/ 3331041 h 7061024"/>
              <a:gd name="connsiteX5" fmla="*/ 10798579 w 10901897"/>
              <a:gd name="connsiteY5" fmla="*/ 3680661 h 7061024"/>
              <a:gd name="connsiteX6" fmla="*/ 10901717 w 10901897"/>
              <a:gd name="connsiteY6" fmla="*/ 6634146 h 7061024"/>
              <a:gd name="connsiteX7" fmla="*/ 10901714 w 10901897"/>
              <a:gd name="connsiteY7" fmla="*/ 6634151 h 7061024"/>
              <a:gd name="connsiteX8" fmla="*/ 10901897 w 10901897"/>
              <a:gd name="connsiteY8" fmla="*/ 6639306 h 7061024"/>
              <a:gd name="connsiteX9" fmla="*/ 10893816 w 10901897"/>
              <a:gd name="connsiteY9" fmla="*/ 6653302 h 7061024"/>
              <a:gd name="connsiteX10" fmla="*/ 10887323 w 10901897"/>
              <a:gd name="connsiteY10" fmla="*/ 6669040 h 7061024"/>
              <a:gd name="connsiteX11" fmla="*/ 10881845 w 10901897"/>
              <a:gd name="connsiteY11" fmla="*/ 6674030 h 7061024"/>
              <a:gd name="connsiteX12" fmla="*/ 10876220 w 10901897"/>
              <a:gd name="connsiteY12" fmla="*/ 6683770 h 7061024"/>
              <a:gd name="connsiteX13" fmla="*/ 10867702 w 10901897"/>
              <a:gd name="connsiteY13" fmla="*/ 6684062 h 7061024"/>
              <a:gd name="connsiteX14" fmla="*/ 10857541 w 10901897"/>
              <a:gd name="connsiteY14" fmla="*/ 6687722 h 7061024"/>
              <a:gd name="connsiteX15" fmla="*/ 10832053 w 10901897"/>
              <a:gd name="connsiteY15" fmla="*/ 6688612 h 7061024"/>
              <a:gd name="connsiteX16" fmla="*/ 10831546 w 10901897"/>
              <a:gd name="connsiteY16" fmla="*/ 6689818 h 7061024"/>
              <a:gd name="connsiteX17" fmla="*/ 10791337 w 10901897"/>
              <a:gd name="connsiteY17" fmla="*/ 6718441 h 7061024"/>
              <a:gd name="connsiteX18" fmla="*/ 10711793 w 10901897"/>
              <a:gd name="connsiteY18" fmla="*/ 6692811 h 7061024"/>
              <a:gd name="connsiteX19" fmla="*/ 9935449 w 10901897"/>
              <a:gd name="connsiteY19" fmla="*/ 6719922 h 7061024"/>
              <a:gd name="connsiteX20" fmla="*/ 9922087 w 10901897"/>
              <a:gd name="connsiteY20" fmla="*/ 6724577 h 7061024"/>
              <a:gd name="connsiteX21" fmla="*/ 9889965 w 10901897"/>
              <a:gd name="connsiteY21" fmla="*/ 6729905 h 7061024"/>
              <a:gd name="connsiteX22" fmla="*/ 9757415 w 10901897"/>
              <a:gd name="connsiteY22" fmla="*/ 6735503 h 7061024"/>
              <a:gd name="connsiteX23" fmla="*/ 9679337 w 10901897"/>
              <a:gd name="connsiteY23" fmla="*/ 6742897 h 7061024"/>
              <a:gd name="connsiteX24" fmla="*/ 9651603 w 10901897"/>
              <a:gd name="connsiteY24" fmla="*/ 6752061 h 7061024"/>
              <a:gd name="connsiteX25" fmla="*/ 9611575 w 10901897"/>
              <a:gd name="connsiteY25" fmla="*/ 6760584 h 7061024"/>
              <a:gd name="connsiteX26" fmla="*/ 9542424 w 10901897"/>
              <a:gd name="connsiteY26" fmla="*/ 6780548 h 7061024"/>
              <a:gd name="connsiteX27" fmla="*/ 9475463 w 10901897"/>
              <a:gd name="connsiteY27" fmla="*/ 6790453 h 7061024"/>
              <a:gd name="connsiteX28" fmla="*/ 9430317 w 10901897"/>
              <a:gd name="connsiteY28" fmla="*/ 6793495 h 7061024"/>
              <a:gd name="connsiteX29" fmla="*/ 9423751 w 10901897"/>
              <a:gd name="connsiteY29" fmla="*/ 6793435 h 7061024"/>
              <a:gd name="connsiteX30" fmla="*/ 9369168 w 10901897"/>
              <a:gd name="connsiteY30" fmla="*/ 6784983 h 7061024"/>
              <a:gd name="connsiteX31" fmla="*/ 9364297 w 10901897"/>
              <a:gd name="connsiteY31" fmla="*/ 6790369 h 7061024"/>
              <a:gd name="connsiteX32" fmla="*/ 9347493 w 10901897"/>
              <a:gd name="connsiteY32" fmla="*/ 6796274 h 7061024"/>
              <a:gd name="connsiteX33" fmla="*/ 9332718 w 10901897"/>
              <a:gd name="connsiteY33" fmla="*/ 6790564 h 7061024"/>
              <a:gd name="connsiteX34" fmla="*/ 9264167 w 10901897"/>
              <a:gd name="connsiteY34" fmla="*/ 6781860 h 7061024"/>
              <a:gd name="connsiteX35" fmla="*/ 9164094 w 10901897"/>
              <a:gd name="connsiteY35" fmla="*/ 6775130 h 7061024"/>
              <a:gd name="connsiteX36" fmla="*/ 9148800 w 10901897"/>
              <a:gd name="connsiteY36" fmla="*/ 6769262 h 7061024"/>
              <a:gd name="connsiteX37" fmla="*/ 9050458 w 10901897"/>
              <a:gd name="connsiteY37" fmla="*/ 6757050 h 7061024"/>
              <a:gd name="connsiteX38" fmla="*/ 8999058 w 10901897"/>
              <a:gd name="connsiteY38" fmla="*/ 6756427 h 7061024"/>
              <a:gd name="connsiteX39" fmla="*/ 8993554 w 10901897"/>
              <a:gd name="connsiteY39" fmla="*/ 6762470 h 7061024"/>
              <a:gd name="connsiteX40" fmla="*/ 8978351 w 10901897"/>
              <a:gd name="connsiteY40" fmla="*/ 6761457 h 7061024"/>
              <a:gd name="connsiteX41" fmla="*/ 8974307 w 10901897"/>
              <a:gd name="connsiteY41" fmla="*/ 6762468 h 7061024"/>
              <a:gd name="connsiteX42" fmla="*/ 8951126 w 10901897"/>
              <a:gd name="connsiteY42" fmla="*/ 6766987 h 7061024"/>
              <a:gd name="connsiteX43" fmla="*/ 8946415 w 10901897"/>
              <a:gd name="connsiteY43" fmla="*/ 6756038 h 7061024"/>
              <a:gd name="connsiteX44" fmla="*/ 8939487 w 10901897"/>
              <a:gd name="connsiteY44" fmla="*/ 6754702 h 7061024"/>
              <a:gd name="connsiteX45" fmla="*/ 8687743 w 10901897"/>
              <a:gd name="connsiteY45" fmla="*/ 6763493 h 7061024"/>
              <a:gd name="connsiteX46" fmla="*/ 8666518 w 10901897"/>
              <a:gd name="connsiteY46" fmla="*/ 6774433 h 7061024"/>
              <a:gd name="connsiteX47" fmla="*/ 8599556 w 10901897"/>
              <a:gd name="connsiteY47" fmla="*/ 6784339 h 7061024"/>
              <a:gd name="connsiteX48" fmla="*/ 8554411 w 10901897"/>
              <a:gd name="connsiteY48" fmla="*/ 6787381 h 7061024"/>
              <a:gd name="connsiteX49" fmla="*/ 8547844 w 10901897"/>
              <a:gd name="connsiteY49" fmla="*/ 6787320 h 7061024"/>
              <a:gd name="connsiteX50" fmla="*/ 8493261 w 10901897"/>
              <a:gd name="connsiteY50" fmla="*/ 6778868 h 7061024"/>
              <a:gd name="connsiteX51" fmla="*/ 8488390 w 10901897"/>
              <a:gd name="connsiteY51" fmla="*/ 6784255 h 7061024"/>
              <a:gd name="connsiteX52" fmla="*/ 8471586 w 10901897"/>
              <a:gd name="connsiteY52" fmla="*/ 6790159 h 7061024"/>
              <a:gd name="connsiteX53" fmla="*/ 8456812 w 10901897"/>
              <a:gd name="connsiteY53" fmla="*/ 6784450 h 7061024"/>
              <a:gd name="connsiteX54" fmla="*/ 8388259 w 10901897"/>
              <a:gd name="connsiteY54" fmla="*/ 6775746 h 7061024"/>
              <a:gd name="connsiteX55" fmla="*/ 8370697 w 10901897"/>
              <a:gd name="connsiteY55" fmla="*/ 6774564 h 7061024"/>
              <a:gd name="connsiteX56" fmla="*/ 7639559 w 10901897"/>
              <a:gd name="connsiteY56" fmla="*/ 6800096 h 7061024"/>
              <a:gd name="connsiteX57" fmla="*/ 7007522 w 10901897"/>
              <a:gd name="connsiteY57" fmla="*/ 6822167 h 7061024"/>
              <a:gd name="connsiteX58" fmla="*/ 6591224 w 10901897"/>
              <a:gd name="connsiteY58" fmla="*/ 6836705 h 7061024"/>
              <a:gd name="connsiteX59" fmla="*/ 6557964 w 10901897"/>
              <a:gd name="connsiteY59" fmla="*/ 6838046 h 7061024"/>
              <a:gd name="connsiteX60" fmla="*/ 6355814 w 10901897"/>
              <a:gd name="connsiteY60" fmla="*/ 6845191 h 7061024"/>
              <a:gd name="connsiteX61" fmla="*/ 6354404 w 10901897"/>
              <a:gd name="connsiteY61" fmla="*/ 6844975 h 7061024"/>
              <a:gd name="connsiteX62" fmla="*/ 4018045 w 10901897"/>
              <a:gd name="connsiteY62" fmla="*/ 6926562 h 7061024"/>
              <a:gd name="connsiteX63" fmla="*/ 168026 w 10901897"/>
              <a:gd name="connsiteY63" fmla="*/ 7061008 h 7061024"/>
              <a:gd name="connsiteX64" fmla="*/ 130799 w 10901897"/>
              <a:gd name="connsiteY64" fmla="*/ 7021785 h 7061024"/>
              <a:gd name="connsiteX65" fmla="*/ 27661 w 10901897"/>
              <a:gd name="connsiteY65" fmla="*/ 4068301 h 7061024"/>
              <a:gd name="connsiteX66" fmla="*/ 15046 w 10901897"/>
              <a:gd name="connsiteY66" fmla="*/ 3707070 h 7061024"/>
              <a:gd name="connsiteX67" fmla="*/ 0 w 10901897"/>
              <a:gd name="connsiteY67" fmla="*/ 3276202 h 7061024"/>
              <a:gd name="connsiteX68" fmla="*/ 0 w 10901897"/>
              <a:gd name="connsiteY68" fmla="*/ 710101 h 7061024"/>
              <a:gd name="connsiteX69" fmla="*/ 45157 w 10901897"/>
              <a:gd name="connsiteY69" fmla="*/ 708524 h 7061024"/>
              <a:gd name="connsiteX0" fmla="*/ 45157 w 10901897"/>
              <a:gd name="connsiteY0" fmla="*/ 708524 h 7061024"/>
              <a:gd name="connsiteX1" fmla="*/ 10693358 w 10901897"/>
              <a:gd name="connsiteY1" fmla="*/ 0 h 7061024"/>
              <a:gd name="connsiteX2" fmla="*/ 10693358 w 10901897"/>
              <a:gd name="connsiteY2" fmla="*/ 668465 h 7061024"/>
              <a:gd name="connsiteX3" fmla="*/ 10697473 w 10901897"/>
              <a:gd name="connsiteY3" fmla="*/ 786257 h 7061024"/>
              <a:gd name="connsiteX4" fmla="*/ 10786370 w 10901897"/>
              <a:gd name="connsiteY4" fmla="*/ 3331041 h 7061024"/>
              <a:gd name="connsiteX5" fmla="*/ 10798579 w 10901897"/>
              <a:gd name="connsiteY5" fmla="*/ 3680661 h 7061024"/>
              <a:gd name="connsiteX6" fmla="*/ 10901717 w 10901897"/>
              <a:gd name="connsiteY6" fmla="*/ 6634146 h 7061024"/>
              <a:gd name="connsiteX7" fmla="*/ 10901714 w 10901897"/>
              <a:gd name="connsiteY7" fmla="*/ 6634151 h 7061024"/>
              <a:gd name="connsiteX8" fmla="*/ 10901897 w 10901897"/>
              <a:gd name="connsiteY8" fmla="*/ 6639306 h 7061024"/>
              <a:gd name="connsiteX9" fmla="*/ 10893816 w 10901897"/>
              <a:gd name="connsiteY9" fmla="*/ 6653302 h 7061024"/>
              <a:gd name="connsiteX10" fmla="*/ 10887323 w 10901897"/>
              <a:gd name="connsiteY10" fmla="*/ 6669040 h 7061024"/>
              <a:gd name="connsiteX11" fmla="*/ 10881845 w 10901897"/>
              <a:gd name="connsiteY11" fmla="*/ 6674030 h 7061024"/>
              <a:gd name="connsiteX12" fmla="*/ 10876220 w 10901897"/>
              <a:gd name="connsiteY12" fmla="*/ 6683770 h 7061024"/>
              <a:gd name="connsiteX13" fmla="*/ 10867702 w 10901897"/>
              <a:gd name="connsiteY13" fmla="*/ 6684062 h 7061024"/>
              <a:gd name="connsiteX14" fmla="*/ 10857541 w 10901897"/>
              <a:gd name="connsiteY14" fmla="*/ 6687722 h 7061024"/>
              <a:gd name="connsiteX15" fmla="*/ 10832053 w 10901897"/>
              <a:gd name="connsiteY15" fmla="*/ 6688612 h 7061024"/>
              <a:gd name="connsiteX16" fmla="*/ 10831546 w 10901897"/>
              <a:gd name="connsiteY16" fmla="*/ 6689818 h 7061024"/>
              <a:gd name="connsiteX17" fmla="*/ 10791337 w 10901897"/>
              <a:gd name="connsiteY17" fmla="*/ 6718441 h 7061024"/>
              <a:gd name="connsiteX18" fmla="*/ 10711793 w 10901897"/>
              <a:gd name="connsiteY18" fmla="*/ 6692811 h 7061024"/>
              <a:gd name="connsiteX19" fmla="*/ 9935449 w 10901897"/>
              <a:gd name="connsiteY19" fmla="*/ 6719922 h 7061024"/>
              <a:gd name="connsiteX20" fmla="*/ 9922087 w 10901897"/>
              <a:gd name="connsiteY20" fmla="*/ 6724577 h 7061024"/>
              <a:gd name="connsiteX21" fmla="*/ 9889965 w 10901897"/>
              <a:gd name="connsiteY21" fmla="*/ 6729905 h 7061024"/>
              <a:gd name="connsiteX22" fmla="*/ 9757415 w 10901897"/>
              <a:gd name="connsiteY22" fmla="*/ 6735503 h 7061024"/>
              <a:gd name="connsiteX23" fmla="*/ 9679337 w 10901897"/>
              <a:gd name="connsiteY23" fmla="*/ 6742897 h 7061024"/>
              <a:gd name="connsiteX24" fmla="*/ 9651603 w 10901897"/>
              <a:gd name="connsiteY24" fmla="*/ 6752061 h 7061024"/>
              <a:gd name="connsiteX25" fmla="*/ 9611575 w 10901897"/>
              <a:gd name="connsiteY25" fmla="*/ 6760584 h 7061024"/>
              <a:gd name="connsiteX26" fmla="*/ 9542424 w 10901897"/>
              <a:gd name="connsiteY26" fmla="*/ 6780548 h 7061024"/>
              <a:gd name="connsiteX27" fmla="*/ 9475463 w 10901897"/>
              <a:gd name="connsiteY27" fmla="*/ 6790453 h 7061024"/>
              <a:gd name="connsiteX28" fmla="*/ 9430317 w 10901897"/>
              <a:gd name="connsiteY28" fmla="*/ 6793495 h 7061024"/>
              <a:gd name="connsiteX29" fmla="*/ 9423751 w 10901897"/>
              <a:gd name="connsiteY29" fmla="*/ 6793435 h 7061024"/>
              <a:gd name="connsiteX30" fmla="*/ 9369168 w 10901897"/>
              <a:gd name="connsiteY30" fmla="*/ 6784983 h 7061024"/>
              <a:gd name="connsiteX31" fmla="*/ 9364297 w 10901897"/>
              <a:gd name="connsiteY31" fmla="*/ 6790369 h 7061024"/>
              <a:gd name="connsiteX32" fmla="*/ 9347493 w 10901897"/>
              <a:gd name="connsiteY32" fmla="*/ 6796274 h 7061024"/>
              <a:gd name="connsiteX33" fmla="*/ 9332718 w 10901897"/>
              <a:gd name="connsiteY33" fmla="*/ 6790564 h 7061024"/>
              <a:gd name="connsiteX34" fmla="*/ 9264167 w 10901897"/>
              <a:gd name="connsiteY34" fmla="*/ 6781860 h 7061024"/>
              <a:gd name="connsiteX35" fmla="*/ 9164094 w 10901897"/>
              <a:gd name="connsiteY35" fmla="*/ 6775130 h 7061024"/>
              <a:gd name="connsiteX36" fmla="*/ 9148800 w 10901897"/>
              <a:gd name="connsiteY36" fmla="*/ 6769262 h 7061024"/>
              <a:gd name="connsiteX37" fmla="*/ 9050458 w 10901897"/>
              <a:gd name="connsiteY37" fmla="*/ 6757050 h 7061024"/>
              <a:gd name="connsiteX38" fmla="*/ 8999058 w 10901897"/>
              <a:gd name="connsiteY38" fmla="*/ 6756427 h 7061024"/>
              <a:gd name="connsiteX39" fmla="*/ 8993554 w 10901897"/>
              <a:gd name="connsiteY39" fmla="*/ 6762470 h 7061024"/>
              <a:gd name="connsiteX40" fmla="*/ 8978351 w 10901897"/>
              <a:gd name="connsiteY40" fmla="*/ 6761457 h 7061024"/>
              <a:gd name="connsiteX41" fmla="*/ 8974307 w 10901897"/>
              <a:gd name="connsiteY41" fmla="*/ 6762468 h 7061024"/>
              <a:gd name="connsiteX42" fmla="*/ 8951126 w 10901897"/>
              <a:gd name="connsiteY42" fmla="*/ 6766987 h 7061024"/>
              <a:gd name="connsiteX43" fmla="*/ 8946415 w 10901897"/>
              <a:gd name="connsiteY43" fmla="*/ 6756038 h 7061024"/>
              <a:gd name="connsiteX44" fmla="*/ 8939487 w 10901897"/>
              <a:gd name="connsiteY44" fmla="*/ 6754702 h 7061024"/>
              <a:gd name="connsiteX45" fmla="*/ 8687743 w 10901897"/>
              <a:gd name="connsiteY45" fmla="*/ 6763493 h 7061024"/>
              <a:gd name="connsiteX46" fmla="*/ 8666518 w 10901897"/>
              <a:gd name="connsiteY46" fmla="*/ 6774433 h 7061024"/>
              <a:gd name="connsiteX47" fmla="*/ 8599556 w 10901897"/>
              <a:gd name="connsiteY47" fmla="*/ 6784339 h 7061024"/>
              <a:gd name="connsiteX48" fmla="*/ 8554411 w 10901897"/>
              <a:gd name="connsiteY48" fmla="*/ 6787381 h 7061024"/>
              <a:gd name="connsiteX49" fmla="*/ 8547844 w 10901897"/>
              <a:gd name="connsiteY49" fmla="*/ 6787320 h 7061024"/>
              <a:gd name="connsiteX50" fmla="*/ 8493261 w 10901897"/>
              <a:gd name="connsiteY50" fmla="*/ 6778868 h 7061024"/>
              <a:gd name="connsiteX51" fmla="*/ 8488390 w 10901897"/>
              <a:gd name="connsiteY51" fmla="*/ 6784255 h 7061024"/>
              <a:gd name="connsiteX52" fmla="*/ 8471586 w 10901897"/>
              <a:gd name="connsiteY52" fmla="*/ 6790159 h 7061024"/>
              <a:gd name="connsiteX53" fmla="*/ 8456812 w 10901897"/>
              <a:gd name="connsiteY53" fmla="*/ 6784450 h 7061024"/>
              <a:gd name="connsiteX54" fmla="*/ 8388259 w 10901897"/>
              <a:gd name="connsiteY54" fmla="*/ 6775746 h 7061024"/>
              <a:gd name="connsiteX55" fmla="*/ 8370697 w 10901897"/>
              <a:gd name="connsiteY55" fmla="*/ 6774564 h 7061024"/>
              <a:gd name="connsiteX56" fmla="*/ 7639559 w 10901897"/>
              <a:gd name="connsiteY56" fmla="*/ 6800096 h 7061024"/>
              <a:gd name="connsiteX57" fmla="*/ 7007522 w 10901897"/>
              <a:gd name="connsiteY57" fmla="*/ 6822167 h 7061024"/>
              <a:gd name="connsiteX58" fmla="*/ 6591224 w 10901897"/>
              <a:gd name="connsiteY58" fmla="*/ 6836705 h 7061024"/>
              <a:gd name="connsiteX59" fmla="*/ 6557964 w 10901897"/>
              <a:gd name="connsiteY59" fmla="*/ 6838046 h 7061024"/>
              <a:gd name="connsiteX60" fmla="*/ 6355814 w 10901897"/>
              <a:gd name="connsiteY60" fmla="*/ 6845191 h 7061024"/>
              <a:gd name="connsiteX61" fmla="*/ 6354404 w 10901897"/>
              <a:gd name="connsiteY61" fmla="*/ 6844975 h 7061024"/>
              <a:gd name="connsiteX62" fmla="*/ 4018045 w 10901897"/>
              <a:gd name="connsiteY62" fmla="*/ 6926562 h 7061024"/>
              <a:gd name="connsiteX63" fmla="*/ 168026 w 10901897"/>
              <a:gd name="connsiteY63" fmla="*/ 7061008 h 7061024"/>
              <a:gd name="connsiteX64" fmla="*/ 130799 w 10901897"/>
              <a:gd name="connsiteY64" fmla="*/ 7021785 h 7061024"/>
              <a:gd name="connsiteX65" fmla="*/ 27661 w 10901897"/>
              <a:gd name="connsiteY65" fmla="*/ 4068301 h 7061024"/>
              <a:gd name="connsiteX66" fmla="*/ 15046 w 10901897"/>
              <a:gd name="connsiteY66" fmla="*/ 3707070 h 7061024"/>
              <a:gd name="connsiteX67" fmla="*/ 0 w 10901897"/>
              <a:gd name="connsiteY67" fmla="*/ 3276202 h 7061024"/>
              <a:gd name="connsiteX68" fmla="*/ 0 w 10901897"/>
              <a:gd name="connsiteY68" fmla="*/ 710101 h 7061024"/>
              <a:gd name="connsiteX69" fmla="*/ 45157 w 10901897"/>
              <a:gd name="connsiteY69" fmla="*/ 708524 h 7061024"/>
              <a:gd name="connsiteX0" fmla="*/ 0 w 10901897"/>
              <a:gd name="connsiteY0" fmla="*/ 710101 h 7061024"/>
              <a:gd name="connsiteX1" fmla="*/ 10693358 w 10901897"/>
              <a:gd name="connsiteY1" fmla="*/ 0 h 7061024"/>
              <a:gd name="connsiteX2" fmla="*/ 10693358 w 10901897"/>
              <a:gd name="connsiteY2" fmla="*/ 668465 h 7061024"/>
              <a:gd name="connsiteX3" fmla="*/ 10697473 w 10901897"/>
              <a:gd name="connsiteY3" fmla="*/ 786257 h 7061024"/>
              <a:gd name="connsiteX4" fmla="*/ 10786370 w 10901897"/>
              <a:gd name="connsiteY4" fmla="*/ 3331041 h 7061024"/>
              <a:gd name="connsiteX5" fmla="*/ 10798579 w 10901897"/>
              <a:gd name="connsiteY5" fmla="*/ 3680661 h 7061024"/>
              <a:gd name="connsiteX6" fmla="*/ 10901717 w 10901897"/>
              <a:gd name="connsiteY6" fmla="*/ 6634146 h 7061024"/>
              <a:gd name="connsiteX7" fmla="*/ 10901714 w 10901897"/>
              <a:gd name="connsiteY7" fmla="*/ 6634151 h 7061024"/>
              <a:gd name="connsiteX8" fmla="*/ 10901897 w 10901897"/>
              <a:gd name="connsiteY8" fmla="*/ 6639306 h 7061024"/>
              <a:gd name="connsiteX9" fmla="*/ 10893816 w 10901897"/>
              <a:gd name="connsiteY9" fmla="*/ 6653302 h 7061024"/>
              <a:gd name="connsiteX10" fmla="*/ 10887323 w 10901897"/>
              <a:gd name="connsiteY10" fmla="*/ 6669040 h 7061024"/>
              <a:gd name="connsiteX11" fmla="*/ 10881845 w 10901897"/>
              <a:gd name="connsiteY11" fmla="*/ 6674030 h 7061024"/>
              <a:gd name="connsiteX12" fmla="*/ 10876220 w 10901897"/>
              <a:gd name="connsiteY12" fmla="*/ 6683770 h 7061024"/>
              <a:gd name="connsiteX13" fmla="*/ 10867702 w 10901897"/>
              <a:gd name="connsiteY13" fmla="*/ 6684062 h 7061024"/>
              <a:gd name="connsiteX14" fmla="*/ 10857541 w 10901897"/>
              <a:gd name="connsiteY14" fmla="*/ 6687722 h 7061024"/>
              <a:gd name="connsiteX15" fmla="*/ 10832053 w 10901897"/>
              <a:gd name="connsiteY15" fmla="*/ 6688612 h 7061024"/>
              <a:gd name="connsiteX16" fmla="*/ 10831546 w 10901897"/>
              <a:gd name="connsiteY16" fmla="*/ 6689818 h 7061024"/>
              <a:gd name="connsiteX17" fmla="*/ 10791337 w 10901897"/>
              <a:gd name="connsiteY17" fmla="*/ 6718441 h 7061024"/>
              <a:gd name="connsiteX18" fmla="*/ 10711793 w 10901897"/>
              <a:gd name="connsiteY18" fmla="*/ 6692811 h 7061024"/>
              <a:gd name="connsiteX19" fmla="*/ 9935449 w 10901897"/>
              <a:gd name="connsiteY19" fmla="*/ 6719922 h 7061024"/>
              <a:gd name="connsiteX20" fmla="*/ 9922087 w 10901897"/>
              <a:gd name="connsiteY20" fmla="*/ 6724577 h 7061024"/>
              <a:gd name="connsiteX21" fmla="*/ 9889965 w 10901897"/>
              <a:gd name="connsiteY21" fmla="*/ 6729905 h 7061024"/>
              <a:gd name="connsiteX22" fmla="*/ 9757415 w 10901897"/>
              <a:gd name="connsiteY22" fmla="*/ 6735503 h 7061024"/>
              <a:gd name="connsiteX23" fmla="*/ 9679337 w 10901897"/>
              <a:gd name="connsiteY23" fmla="*/ 6742897 h 7061024"/>
              <a:gd name="connsiteX24" fmla="*/ 9651603 w 10901897"/>
              <a:gd name="connsiteY24" fmla="*/ 6752061 h 7061024"/>
              <a:gd name="connsiteX25" fmla="*/ 9611575 w 10901897"/>
              <a:gd name="connsiteY25" fmla="*/ 6760584 h 7061024"/>
              <a:gd name="connsiteX26" fmla="*/ 9542424 w 10901897"/>
              <a:gd name="connsiteY26" fmla="*/ 6780548 h 7061024"/>
              <a:gd name="connsiteX27" fmla="*/ 9475463 w 10901897"/>
              <a:gd name="connsiteY27" fmla="*/ 6790453 h 7061024"/>
              <a:gd name="connsiteX28" fmla="*/ 9430317 w 10901897"/>
              <a:gd name="connsiteY28" fmla="*/ 6793495 h 7061024"/>
              <a:gd name="connsiteX29" fmla="*/ 9423751 w 10901897"/>
              <a:gd name="connsiteY29" fmla="*/ 6793435 h 7061024"/>
              <a:gd name="connsiteX30" fmla="*/ 9369168 w 10901897"/>
              <a:gd name="connsiteY30" fmla="*/ 6784983 h 7061024"/>
              <a:gd name="connsiteX31" fmla="*/ 9364297 w 10901897"/>
              <a:gd name="connsiteY31" fmla="*/ 6790369 h 7061024"/>
              <a:gd name="connsiteX32" fmla="*/ 9347493 w 10901897"/>
              <a:gd name="connsiteY32" fmla="*/ 6796274 h 7061024"/>
              <a:gd name="connsiteX33" fmla="*/ 9332718 w 10901897"/>
              <a:gd name="connsiteY33" fmla="*/ 6790564 h 7061024"/>
              <a:gd name="connsiteX34" fmla="*/ 9264167 w 10901897"/>
              <a:gd name="connsiteY34" fmla="*/ 6781860 h 7061024"/>
              <a:gd name="connsiteX35" fmla="*/ 9164094 w 10901897"/>
              <a:gd name="connsiteY35" fmla="*/ 6775130 h 7061024"/>
              <a:gd name="connsiteX36" fmla="*/ 9148800 w 10901897"/>
              <a:gd name="connsiteY36" fmla="*/ 6769262 h 7061024"/>
              <a:gd name="connsiteX37" fmla="*/ 9050458 w 10901897"/>
              <a:gd name="connsiteY37" fmla="*/ 6757050 h 7061024"/>
              <a:gd name="connsiteX38" fmla="*/ 8999058 w 10901897"/>
              <a:gd name="connsiteY38" fmla="*/ 6756427 h 7061024"/>
              <a:gd name="connsiteX39" fmla="*/ 8993554 w 10901897"/>
              <a:gd name="connsiteY39" fmla="*/ 6762470 h 7061024"/>
              <a:gd name="connsiteX40" fmla="*/ 8978351 w 10901897"/>
              <a:gd name="connsiteY40" fmla="*/ 6761457 h 7061024"/>
              <a:gd name="connsiteX41" fmla="*/ 8974307 w 10901897"/>
              <a:gd name="connsiteY41" fmla="*/ 6762468 h 7061024"/>
              <a:gd name="connsiteX42" fmla="*/ 8951126 w 10901897"/>
              <a:gd name="connsiteY42" fmla="*/ 6766987 h 7061024"/>
              <a:gd name="connsiteX43" fmla="*/ 8946415 w 10901897"/>
              <a:gd name="connsiteY43" fmla="*/ 6756038 h 7061024"/>
              <a:gd name="connsiteX44" fmla="*/ 8939487 w 10901897"/>
              <a:gd name="connsiteY44" fmla="*/ 6754702 h 7061024"/>
              <a:gd name="connsiteX45" fmla="*/ 8687743 w 10901897"/>
              <a:gd name="connsiteY45" fmla="*/ 6763493 h 7061024"/>
              <a:gd name="connsiteX46" fmla="*/ 8666518 w 10901897"/>
              <a:gd name="connsiteY46" fmla="*/ 6774433 h 7061024"/>
              <a:gd name="connsiteX47" fmla="*/ 8599556 w 10901897"/>
              <a:gd name="connsiteY47" fmla="*/ 6784339 h 7061024"/>
              <a:gd name="connsiteX48" fmla="*/ 8554411 w 10901897"/>
              <a:gd name="connsiteY48" fmla="*/ 6787381 h 7061024"/>
              <a:gd name="connsiteX49" fmla="*/ 8547844 w 10901897"/>
              <a:gd name="connsiteY49" fmla="*/ 6787320 h 7061024"/>
              <a:gd name="connsiteX50" fmla="*/ 8493261 w 10901897"/>
              <a:gd name="connsiteY50" fmla="*/ 6778868 h 7061024"/>
              <a:gd name="connsiteX51" fmla="*/ 8488390 w 10901897"/>
              <a:gd name="connsiteY51" fmla="*/ 6784255 h 7061024"/>
              <a:gd name="connsiteX52" fmla="*/ 8471586 w 10901897"/>
              <a:gd name="connsiteY52" fmla="*/ 6790159 h 7061024"/>
              <a:gd name="connsiteX53" fmla="*/ 8456812 w 10901897"/>
              <a:gd name="connsiteY53" fmla="*/ 6784450 h 7061024"/>
              <a:gd name="connsiteX54" fmla="*/ 8388259 w 10901897"/>
              <a:gd name="connsiteY54" fmla="*/ 6775746 h 7061024"/>
              <a:gd name="connsiteX55" fmla="*/ 8370697 w 10901897"/>
              <a:gd name="connsiteY55" fmla="*/ 6774564 h 7061024"/>
              <a:gd name="connsiteX56" fmla="*/ 7639559 w 10901897"/>
              <a:gd name="connsiteY56" fmla="*/ 6800096 h 7061024"/>
              <a:gd name="connsiteX57" fmla="*/ 7007522 w 10901897"/>
              <a:gd name="connsiteY57" fmla="*/ 6822167 h 7061024"/>
              <a:gd name="connsiteX58" fmla="*/ 6591224 w 10901897"/>
              <a:gd name="connsiteY58" fmla="*/ 6836705 h 7061024"/>
              <a:gd name="connsiteX59" fmla="*/ 6557964 w 10901897"/>
              <a:gd name="connsiteY59" fmla="*/ 6838046 h 7061024"/>
              <a:gd name="connsiteX60" fmla="*/ 6355814 w 10901897"/>
              <a:gd name="connsiteY60" fmla="*/ 6845191 h 7061024"/>
              <a:gd name="connsiteX61" fmla="*/ 6354404 w 10901897"/>
              <a:gd name="connsiteY61" fmla="*/ 6844975 h 7061024"/>
              <a:gd name="connsiteX62" fmla="*/ 4018045 w 10901897"/>
              <a:gd name="connsiteY62" fmla="*/ 6926562 h 7061024"/>
              <a:gd name="connsiteX63" fmla="*/ 168026 w 10901897"/>
              <a:gd name="connsiteY63" fmla="*/ 7061008 h 7061024"/>
              <a:gd name="connsiteX64" fmla="*/ 130799 w 10901897"/>
              <a:gd name="connsiteY64" fmla="*/ 7021785 h 7061024"/>
              <a:gd name="connsiteX65" fmla="*/ 27661 w 10901897"/>
              <a:gd name="connsiteY65" fmla="*/ 4068301 h 7061024"/>
              <a:gd name="connsiteX66" fmla="*/ 15046 w 10901897"/>
              <a:gd name="connsiteY66" fmla="*/ 3707070 h 7061024"/>
              <a:gd name="connsiteX67" fmla="*/ 0 w 10901897"/>
              <a:gd name="connsiteY67" fmla="*/ 3276202 h 7061024"/>
              <a:gd name="connsiteX68" fmla="*/ 0 w 10901897"/>
              <a:gd name="connsiteY68" fmla="*/ 710101 h 7061024"/>
              <a:gd name="connsiteX0" fmla="*/ 0 w 10901897"/>
              <a:gd name="connsiteY0" fmla="*/ 41636 h 6392559"/>
              <a:gd name="connsiteX1" fmla="*/ 10693358 w 10901897"/>
              <a:gd name="connsiteY1" fmla="*/ 0 h 6392559"/>
              <a:gd name="connsiteX2" fmla="*/ 10697473 w 10901897"/>
              <a:gd name="connsiteY2" fmla="*/ 117792 h 6392559"/>
              <a:gd name="connsiteX3" fmla="*/ 10786370 w 10901897"/>
              <a:gd name="connsiteY3" fmla="*/ 2662576 h 6392559"/>
              <a:gd name="connsiteX4" fmla="*/ 10798579 w 10901897"/>
              <a:gd name="connsiteY4" fmla="*/ 3012196 h 6392559"/>
              <a:gd name="connsiteX5" fmla="*/ 10901717 w 10901897"/>
              <a:gd name="connsiteY5" fmla="*/ 5965681 h 6392559"/>
              <a:gd name="connsiteX6" fmla="*/ 10901714 w 10901897"/>
              <a:gd name="connsiteY6" fmla="*/ 5965686 h 6392559"/>
              <a:gd name="connsiteX7" fmla="*/ 10901897 w 10901897"/>
              <a:gd name="connsiteY7" fmla="*/ 5970841 h 6392559"/>
              <a:gd name="connsiteX8" fmla="*/ 10893816 w 10901897"/>
              <a:gd name="connsiteY8" fmla="*/ 5984837 h 6392559"/>
              <a:gd name="connsiteX9" fmla="*/ 10887323 w 10901897"/>
              <a:gd name="connsiteY9" fmla="*/ 6000575 h 6392559"/>
              <a:gd name="connsiteX10" fmla="*/ 10881845 w 10901897"/>
              <a:gd name="connsiteY10" fmla="*/ 6005565 h 6392559"/>
              <a:gd name="connsiteX11" fmla="*/ 10876220 w 10901897"/>
              <a:gd name="connsiteY11" fmla="*/ 6015305 h 6392559"/>
              <a:gd name="connsiteX12" fmla="*/ 10867702 w 10901897"/>
              <a:gd name="connsiteY12" fmla="*/ 6015597 h 6392559"/>
              <a:gd name="connsiteX13" fmla="*/ 10857541 w 10901897"/>
              <a:gd name="connsiteY13" fmla="*/ 6019257 h 6392559"/>
              <a:gd name="connsiteX14" fmla="*/ 10832053 w 10901897"/>
              <a:gd name="connsiteY14" fmla="*/ 6020147 h 6392559"/>
              <a:gd name="connsiteX15" fmla="*/ 10831546 w 10901897"/>
              <a:gd name="connsiteY15" fmla="*/ 6021353 h 6392559"/>
              <a:gd name="connsiteX16" fmla="*/ 10791337 w 10901897"/>
              <a:gd name="connsiteY16" fmla="*/ 6049976 h 6392559"/>
              <a:gd name="connsiteX17" fmla="*/ 10711793 w 10901897"/>
              <a:gd name="connsiteY17" fmla="*/ 6024346 h 6392559"/>
              <a:gd name="connsiteX18" fmla="*/ 9935449 w 10901897"/>
              <a:gd name="connsiteY18" fmla="*/ 6051457 h 6392559"/>
              <a:gd name="connsiteX19" fmla="*/ 9922087 w 10901897"/>
              <a:gd name="connsiteY19" fmla="*/ 6056112 h 6392559"/>
              <a:gd name="connsiteX20" fmla="*/ 9889965 w 10901897"/>
              <a:gd name="connsiteY20" fmla="*/ 6061440 h 6392559"/>
              <a:gd name="connsiteX21" fmla="*/ 9757415 w 10901897"/>
              <a:gd name="connsiteY21" fmla="*/ 6067038 h 6392559"/>
              <a:gd name="connsiteX22" fmla="*/ 9679337 w 10901897"/>
              <a:gd name="connsiteY22" fmla="*/ 6074432 h 6392559"/>
              <a:gd name="connsiteX23" fmla="*/ 9651603 w 10901897"/>
              <a:gd name="connsiteY23" fmla="*/ 6083596 h 6392559"/>
              <a:gd name="connsiteX24" fmla="*/ 9611575 w 10901897"/>
              <a:gd name="connsiteY24" fmla="*/ 6092119 h 6392559"/>
              <a:gd name="connsiteX25" fmla="*/ 9542424 w 10901897"/>
              <a:gd name="connsiteY25" fmla="*/ 6112083 h 6392559"/>
              <a:gd name="connsiteX26" fmla="*/ 9475463 w 10901897"/>
              <a:gd name="connsiteY26" fmla="*/ 6121988 h 6392559"/>
              <a:gd name="connsiteX27" fmla="*/ 9430317 w 10901897"/>
              <a:gd name="connsiteY27" fmla="*/ 6125030 h 6392559"/>
              <a:gd name="connsiteX28" fmla="*/ 9423751 w 10901897"/>
              <a:gd name="connsiteY28" fmla="*/ 6124970 h 6392559"/>
              <a:gd name="connsiteX29" fmla="*/ 9369168 w 10901897"/>
              <a:gd name="connsiteY29" fmla="*/ 6116518 h 6392559"/>
              <a:gd name="connsiteX30" fmla="*/ 9364297 w 10901897"/>
              <a:gd name="connsiteY30" fmla="*/ 6121904 h 6392559"/>
              <a:gd name="connsiteX31" fmla="*/ 9347493 w 10901897"/>
              <a:gd name="connsiteY31" fmla="*/ 6127809 h 6392559"/>
              <a:gd name="connsiteX32" fmla="*/ 9332718 w 10901897"/>
              <a:gd name="connsiteY32" fmla="*/ 6122099 h 6392559"/>
              <a:gd name="connsiteX33" fmla="*/ 9264167 w 10901897"/>
              <a:gd name="connsiteY33" fmla="*/ 6113395 h 6392559"/>
              <a:gd name="connsiteX34" fmla="*/ 9164094 w 10901897"/>
              <a:gd name="connsiteY34" fmla="*/ 6106665 h 6392559"/>
              <a:gd name="connsiteX35" fmla="*/ 9148800 w 10901897"/>
              <a:gd name="connsiteY35" fmla="*/ 6100797 h 6392559"/>
              <a:gd name="connsiteX36" fmla="*/ 9050458 w 10901897"/>
              <a:gd name="connsiteY36" fmla="*/ 6088585 h 6392559"/>
              <a:gd name="connsiteX37" fmla="*/ 8999058 w 10901897"/>
              <a:gd name="connsiteY37" fmla="*/ 6087962 h 6392559"/>
              <a:gd name="connsiteX38" fmla="*/ 8993554 w 10901897"/>
              <a:gd name="connsiteY38" fmla="*/ 6094005 h 6392559"/>
              <a:gd name="connsiteX39" fmla="*/ 8978351 w 10901897"/>
              <a:gd name="connsiteY39" fmla="*/ 6092992 h 6392559"/>
              <a:gd name="connsiteX40" fmla="*/ 8974307 w 10901897"/>
              <a:gd name="connsiteY40" fmla="*/ 6094003 h 6392559"/>
              <a:gd name="connsiteX41" fmla="*/ 8951126 w 10901897"/>
              <a:gd name="connsiteY41" fmla="*/ 6098522 h 6392559"/>
              <a:gd name="connsiteX42" fmla="*/ 8946415 w 10901897"/>
              <a:gd name="connsiteY42" fmla="*/ 6087573 h 6392559"/>
              <a:gd name="connsiteX43" fmla="*/ 8939487 w 10901897"/>
              <a:gd name="connsiteY43" fmla="*/ 6086237 h 6392559"/>
              <a:gd name="connsiteX44" fmla="*/ 8687743 w 10901897"/>
              <a:gd name="connsiteY44" fmla="*/ 6095028 h 6392559"/>
              <a:gd name="connsiteX45" fmla="*/ 8666518 w 10901897"/>
              <a:gd name="connsiteY45" fmla="*/ 6105968 h 6392559"/>
              <a:gd name="connsiteX46" fmla="*/ 8599556 w 10901897"/>
              <a:gd name="connsiteY46" fmla="*/ 6115874 h 6392559"/>
              <a:gd name="connsiteX47" fmla="*/ 8554411 w 10901897"/>
              <a:gd name="connsiteY47" fmla="*/ 6118916 h 6392559"/>
              <a:gd name="connsiteX48" fmla="*/ 8547844 w 10901897"/>
              <a:gd name="connsiteY48" fmla="*/ 6118855 h 6392559"/>
              <a:gd name="connsiteX49" fmla="*/ 8493261 w 10901897"/>
              <a:gd name="connsiteY49" fmla="*/ 6110403 h 6392559"/>
              <a:gd name="connsiteX50" fmla="*/ 8488390 w 10901897"/>
              <a:gd name="connsiteY50" fmla="*/ 6115790 h 6392559"/>
              <a:gd name="connsiteX51" fmla="*/ 8471586 w 10901897"/>
              <a:gd name="connsiteY51" fmla="*/ 6121694 h 6392559"/>
              <a:gd name="connsiteX52" fmla="*/ 8456812 w 10901897"/>
              <a:gd name="connsiteY52" fmla="*/ 6115985 h 6392559"/>
              <a:gd name="connsiteX53" fmla="*/ 8388259 w 10901897"/>
              <a:gd name="connsiteY53" fmla="*/ 6107281 h 6392559"/>
              <a:gd name="connsiteX54" fmla="*/ 8370697 w 10901897"/>
              <a:gd name="connsiteY54" fmla="*/ 6106099 h 6392559"/>
              <a:gd name="connsiteX55" fmla="*/ 7639559 w 10901897"/>
              <a:gd name="connsiteY55" fmla="*/ 6131631 h 6392559"/>
              <a:gd name="connsiteX56" fmla="*/ 7007522 w 10901897"/>
              <a:gd name="connsiteY56" fmla="*/ 6153702 h 6392559"/>
              <a:gd name="connsiteX57" fmla="*/ 6591224 w 10901897"/>
              <a:gd name="connsiteY57" fmla="*/ 6168240 h 6392559"/>
              <a:gd name="connsiteX58" fmla="*/ 6557964 w 10901897"/>
              <a:gd name="connsiteY58" fmla="*/ 6169581 h 6392559"/>
              <a:gd name="connsiteX59" fmla="*/ 6355814 w 10901897"/>
              <a:gd name="connsiteY59" fmla="*/ 6176726 h 6392559"/>
              <a:gd name="connsiteX60" fmla="*/ 6354404 w 10901897"/>
              <a:gd name="connsiteY60" fmla="*/ 6176510 h 6392559"/>
              <a:gd name="connsiteX61" fmla="*/ 4018045 w 10901897"/>
              <a:gd name="connsiteY61" fmla="*/ 6258097 h 6392559"/>
              <a:gd name="connsiteX62" fmla="*/ 168026 w 10901897"/>
              <a:gd name="connsiteY62" fmla="*/ 6392543 h 6392559"/>
              <a:gd name="connsiteX63" fmla="*/ 130799 w 10901897"/>
              <a:gd name="connsiteY63" fmla="*/ 6353320 h 6392559"/>
              <a:gd name="connsiteX64" fmla="*/ 27661 w 10901897"/>
              <a:gd name="connsiteY64" fmla="*/ 3399836 h 6392559"/>
              <a:gd name="connsiteX65" fmla="*/ 15046 w 10901897"/>
              <a:gd name="connsiteY65" fmla="*/ 3038605 h 6392559"/>
              <a:gd name="connsiteX66" fmla="*/ 0 w 10901897"/>
              <a:gd name="connsiteY66" fmla="*/ 2607737 h 6392559"/>
              <a:gd name="connsiteX67" fmla="*/ 0 w 10901897"/>
              <a:gd name="connsiteY67" fmla="*/ 41636 h 6392559"/>
              <a:gd name="connsiteX0" fmla="*/ 0 w 10901897"/>
              <a:gd name="connsiteY0" fmla="*/ 0 h 6350923"/>
              <a:gd name="connsiteX1" fmla="*/ 10697473 w 10901897"/>
              <a:gd name="connsiteY1" fmla="*/ 76156 h 6350923"/>
              <a:gd name="connsiteX2" fmla="*/ 10786370 w 10901897"/>
              <a:gd name="connsiteY2" fmla="*/ 2620940 h 6350923"/>
              <a:gd name="connsiteX3" fmla="*/ 10798579 w 10901897"/>
              <a:gd name="connsiteY3" fmla="*/ 2970560 h 6350923"/>
              <a:gd name="connsiteX4" fmla="*/ 10901717 w 10901897"/>
              <a:gd name="connsiteY4" fmla="*/ 5924045 h 6350923"/>
              <a:gd name="connsiteX5" fmla="*/ 10901714 w 10901897"/>
              <a:gd name="connsiteY5" fmla="*/ 5924050 h 6350923"/>
              <a:gd name="connsiteX6" fmla="*/ 10901897 w 10901897"/>
              <a:gd name="connsiteY6" fmla="*/ 5929205 h 6350923"/>
              <a:gd name="connsiteX7" fmla="*/ 10893816 w 10901897"/>
              <a:gd name="connsiteY7" fmla="*/ 5943201 h 6350923"/>
              <a:gd name="connsiteX8" fmla="*/ 10887323 w 10901897"/>
              <a:gd name="connsiteY8" fmla="*/ 5958939 h 6350923"/>
              <a:gd name="connsiteX9" fmla="*/ 10881845 w 10901897"/>
              <a:gd name="connsiteY9" fmla="*/ 5963929 h 6350923"/>
              <a:gd name="connsiteX10" fmla="*/ 10876220 w 10901897"/>
              <a:gd name="connsiteY10" fmla="*/ 5973669 h 6350923"/>
              <a:gd name="connsiteX11" fmla="*/ 10867702 w 10901897"/>
              <a:gd name="connsiteY11" fmla="*/ 5973961 h 6350923"/>
              <a:gd name="connsiteX12" fmla="*/ 10857541 w 10901897"/>
              <a:gd name="connsiteY12" fmla="*/ 5977621 h 6350923"/>
              <a:gd name="connsiteX13" fmla="*/ 10832053 w 10901897"/>
              <a:gd name="connsiteY13" fmla="*/ 5978511 h 6350923"/>
              <a:gd name="connsiteX14" fmla="*/ 10831546 w 10901897"/>
              <a:gd name="connsiteY14" fmla="*/ 5979717 h 6350923"/>
              <a:gd name="connsiteX15" fmla="*/ 10791337 w 10901897"/>
              <a:gd name="connsiteY15" fmla="*/ 6008340 h 6350923"/>
              <a:gd name="connsiteX16" fmla="*/ 10711793 w 10901897"/>
              <a:gd name="connsiteY16" fmla="*/ 5982710 h 6350923"/>
              <a:gd name="connsiteX17" fmla="*/ 9935449 w 10901897"/>
              <a:gd name="connsiteY17" fmla="*/ 6009821 h 6350923"/>
              <a:gd name="connsiteX18" fmla="*/ 9922087 w 10901897"/>
              <a:gd name="connsiteY18" fmla="*/ 6014476 h 6350923"/>
              <a:gd name="connsiteX19" fmla="*/ 9889965 w 10901897"/>
              <a:gd name="connsiteY19" fmla="*/ 6019804 h 6350923"/>
              <a:gd name="connsiteX20" fmla="*/ 9757415 w 10901897"/>
              <a:gd name="connsiteY20" fmla="*/ 6025402 h 6350923"/>
              <a:gd name="connsiteX21" fmla="*/ 9679337 w 10901897"/>
              <a:gd name="connsiteY21" fmla="*/ 6032796 h 6350923"/>
              <a:gd name="connsiteX22" fmla="*/ 9651603 w 10901897"/>
              <a:gd name="connsiteY22" fmla="*/ 6041960 h 6350923"/>
              <a:gd name="connsiteX23" fmla="*/ 9611575 w 10901897"/>
              <a:gd name="connsiteY23" fmla="*/ 6050483 h 6350923"/>
              <a:gd name="connsiteX24" fmla="*/ 9542424 w 10901897"/>
              <a:gd name="connsiteY24" fmla="*/ 6070447 h 6350923"/>
              <a:gd name="connsiteX25" fmla="*/ 9475463 w 10901897"/>
              <a:gd name="connsiteY25" fmla="*/ 6080352 h 6350923"/>
              <a:gd name="connsiteX26" fmla="*/ 9430317 w 10901897"/>
              <a:gd name="connsiteY26" fmla="*/ 6083394 h 6350923"/>
              <a:gd name="connsiteX27" fmla="*/ 9423751 w 10901897"/>
              <a:gd name="connsiteY27" fmla="*/ 6083334 h 6350923"/>
              <a:gd name="connsiteX28" fmla="*/ 9369168 w 10901897"/>
              <a:gd name="connsiteY28" fmla="*/ 6074882 h 6350923"/>
              <a:gd name="connsiteX29" fmla="*/ 9364297 w 10901897"/>
              <a:gd name="connsiteY29" fmla="*/ 6080268 h 6350923"/>
              <a:gd name="connsiteX30" fmla="*/ 9347493 w 10901897"/>
              <a:gd name="connsiteY30" fmla="*/ 6086173 h 6350923"/>
              <a:gd name="connsiteX31" fmla="*/ 9332718 w 10901897"/>
              <a:gd name="connsiteY31" fmla="*/ 6080463 h 6350923"/>
              <a:gd name="connsiteX32" fmla="*/ 9264167 w 10901897"/>
              <a:gd name="connsiteY32" fmla="*/ 6071759 h 6350923"/>
              <a:gd name="connsiteX33" fmla="*/ 9164094 w 10901897"/>
              <a:gd name="connsiteY33" fmla="*/ 6065029 h 6350923"/>
              <a:gd name="connsiteX34" fmla="*/ 9148800 w 10901897"/>
              <a:gd name="connsiteY34" fmla="*/ 6059161 h 6350923"/>
              <a:gd name="connsiteX35" fmla="*/ 9050458 w 10901897"/>
              <a:gd name="connsiteY35" fmla="*/ 6046949 h 6350923"/>
              <a:gd name="connsiteX36" fmla="*/ 8999058 w 10901897"/>
              <a:gd name="connsiteY36" fmla="*/ 6046326 h 6350923"/>
              <a:gd name="connsiteX37" fmla="*/ 8993554 w 10901897"/>
              <a:gd name="connsiteY37" fmla="*/ 6052369 h 6350923"/>
              <a:gd name="connsiteX38" fmla="*/ 8978351 w 10901897"/>
              <a:gd name="connsiteY38" fmla="*/ 6051356 h 6350923"/>
              <a:gd name="connsiteX39" fmla="*/ 8974307 w 10901897"/>
              <a:gd name="connsiteY39" fmla="*/ 6052367 h 6350923"/>
              <a:gd name="connsiteX40" fmla="*/ 8951126 w 10901897"/>
              <a:gd name="connsiteY40" fmla="*/ 6056886 h 6350923"/>
              <a:gd name="connsiteX41" fmla="*/ 8946415 w 10901897"/>
              <a:gd name="connsiteY41" fmla="*/ 6045937 h 6350923"/>
              <a:gd name="connsiteX42" fmla="*/ 8939487 w 10901897"/>
              <a:gd name="connsiteY42" fmla="*/ 6044601 h 6350923"/>
              <a:gd name="connsiteX43" fmla="*/ 8687743 w 10901897"/>
              <a:gd name="connsiteY43" fmla="*/ 6053392 h 6350923"/>
              <a:gd name="connsiteX44" fmla="*/ 8666518 w 10901897"/>
              <a:gd name="connsiteY44" fmla="*/ 6064332 h 6350923"/>
              <a:gd name="connsiteX45" fmla="*/ 8599556 w 10901897"/>
              <a:gd name="connsiteY45" fmla="*/ 6074238 h 6350923"/>
              <a:gd name="connsiteX46" fmla="*/ 8554411 w 10901897"/>
              <a:gd name="connsiteY46" fmla="*/ 6077280 h 6350923"/>
              <a:gd name="connsiteX47" fmla="*/ 8547844 w 10901897"/>
              <a:gd name="connsiteY47" fmla="*/ 6077219 h 6350923"/>
              <a:gd name="connsiteX48" fmla="*/ 8493261 w 10901897"/>
              <a:gd name="connsiteY48" fmla="*/ 6068767 h 6350923"/>
              <a:gd name="connsiteX49" fmla="*/ 8488390 w 10901897"/>
              <a:gd name="connsiteY49" fmla="*/ 6074154 h 6350923"/>
              <a:gd name="connsiteX50" fmla="*/ 8471586 w 10901897"/>
              <a:gd name="connsiteY50" fmla="*/ 6080058 h 6350923"/>
              <a:gd name="connsiteX51" fmla="*/ 8456812 w 10901897"/>
              <a:gd name="connsiteY51" fmla="*/ 6074349 h 6350923"/>
              <a:gd name="connsiteX52" fmla="*/ 8388259 w 10901897"/>
              <a:gd name="connsiteY52" fmla="*/ 6065645 h 6350923"/>
              <a:gd name="connsiteX53" fmla="*/ 8370697 w 10901897"/>
              <a:gd name="connsiteY53" fmla="*/ 6064463 h 6350923"/>
              <a:gd name="connsiteX54" fmla="*/ 7639559 w 10901897"/>
              <a:gd name="connsiteY54" fmla="*/ 6089995 h 6350923"/>
              <a:gd name="connsiteX55" fmla="*/ 7007522 w 10901897"/>
              <a:gd name="connsiteY55" fmla="*/ 6112066 h 6350923"/>
              <a:gd name="connsiteX56" fmla="*/ 6591224 w 10901897"/>
              <a:gd name="connsiteY56" fmla="*/ 6126604 h 6350923"/>
              <a:gd name="connsiteX57" fmla="*/ 6557964 w 10901897"/>
              <a:gd name="connsiteY57" fmla="*/ 6127945 h 6350923"/>
              <a:gd name="connsiteX58" fmla="*/ 6355814 w 10901897"/>
              <a:gd name="connsiteY58" fmla="*/ 6135090 h 6350923"/>
              <a:gd name="connsiteX59" fmla="*/ 6354404 w 10901897"/>
              <a:gd name="connsiteY59" fmla="*/ 6134874 h 6350923"/>
              <a:gd name="connsiteX60" fmla="*/ 4018045 w 10901897"/>
              <a:gd name="connsiteY60" fmla="*/ 6216461 h 6350923"/>
              <a:gd name="connsiteX61" fmla="*/ 168026 w 10901897"/>
              <a:gd name="connsiteY61" fmla="*/ 6350907 h 6350923"/>
              <a:gd name="connsiteX62" fmla="*/ 130799 w 10901897"/>
              <a:gd name="connsiteY62" fmla="*/ 6311684 h 6350923"/>
              <a:gd name="connsiteX63" fmla="*/ 27661 w 10901897"/>
              <a:gd name="connsiteY63" fmla="*/ 3358200 h 6350923"/>
              <a:gd name="connsiteX64" fmla="*/ 15046 w 10901897"/>
              <a:gd name="connsiteY64" fmla="*/ 2996969 h 6350923"/>
              <a:gd name="connsiteX65" fmla="*/ 0 w 10901897"/>
              <a:gd name="connsiteY65" fmla="*/ 2566101 h 6350923"/>
              <a:gd name="connsiteX66" fmla="*/ 0 w 10901897"/>
              <a:gd name="connsiteY66" fmla="*/ 0 h 6350923"/>
              <a:gd name="connsiteX0" fmla="*/ 0 w 10901897"/>
              <a:gd name="connsiteY0" fmla="*/ 0 h 6350923"/>
              <a:gd name="connsiteX1" fmla="*/ 10786370 w 10901897"/>
              <a:gd name="connsiteY1" fmla="*/ 2620940 h 6350923"/>
              <a:gd name="connsiteX2" fmla="*/ 10798579 w 10901897"/>
              <a:gd name="connsiteY2" fmla="*/ 2970560 h 6350923"/>
              <a:gd name="connsiteX3" fmla="*/ 10901717 w 10901897"/>
              <a:gd name="connsiteY3" fmla="*/ 5924045 h 6350923"/>
              <a:gd name="connsiteX4" fmla="*/ 10901714 w 10901897"/>
              <a:gd name="connsiteY4" fmla="*/ 5924050 h 6350923"/>
              <a:gd name="connsiteX5" fmla="*/ 10901897 w 10901897"/>
              <a:gd name="connsiteY5" fmla="*/ 5929205 h 6350923"/>
              <a:gd name="connsiteX6" fmla="*/ 10893816 w 10901897"/>
              <a:gd name="connsiteY6" fmla="*/ 5943201 h 6350923"/>
              <a:gd name="connsiteX7" fmla="*/ 10887323 w 10901897"/>
              <a:gd name="connsiteY7" fmla="*/ 5958939 h 6350923"/>
              <a:gd name="connsiteX8" fmla="*/ 10881845 w 10901897"/>
              <a:gd name="connsiteY8" fmla="*/ 5963929 h 6350923"/>
              <a:gd name="connsiteX9" fmla="*/ 10876220 w 10901897"/>
              <a:gd name="connsiteY9" fmla="*/ 5973669 h 6350923"/>
              <a:gd name="connsiteX10" fmla="*/ 10867702 w 10901897"/>
              <a:gd name="connsiteY10" fmla="*/ 5973961 h 6350923"/>
              <a:gd name="connsiteX11" fmla="*/ 10857541 w 10901897"/>
              <a:gd name="connsiteY11" fmla="*/ 5977621 h 6350923"/>
              <a:gd name="connsiteX12" fmla="*/ 10832053 w 10901897"/>
              <a:gd name="connsiteY12" fmla="*/ 5978511 h 6350923"/>
              <a:gd name="connsiteX13" fmla="*/ 10831546 w 10901897"/>
              <a:gd name="connsiteY13" fmla="*/ 5979717 h 6350923"/>
              <a:gd name="connsiteX14" fmla="*/ 10791337 w 10901897"/>
              <a:gd name="connsiteY14" fmla="*/ 6008340 h 6350923"/>
              <a:gd name="connsiteX15" fmla="*/ 10711793 w 10901897"/>
              <a:gd name="connsiteY15" fmla="*/ 5982710 h 6350923"/>
              <a:gd name="connsiteX16" fmla="*/ 9935449 w 10901897"/>
              <a:gd name="connsiteY16" fmla="*/ 6009821 h 6350923"/>
              <a:gd name="connsiteX17" fmla="*/ 9922087 w 10901897"/>
              <a:gd name="connsiteY17" fmla="*/ 6014476 h 6350923"/>
              <a:gd name="connsiteX18" fmla="*/ 9889965 w 10901897"/>
              <a:gd name="connsiteY18" fmla="*/ 6019804 h 6350923"/>
              <a:gd name="connsiteX19" fmla="*/ 9757415 w 10901897"/>
              <a:gd name="connsiteY19" fmla="*/ 6025402 h 6350923"/>
              <a:gd name="connsiteX20" fmla="*/ 9679337 w 10901897"/>
              <a:gd name="connsiteY20" fmla="*/ 6032796 h 6350923"/>
              <a:gd name="connsiteX21" fmla="*/ 9651603 w 10901897"/>
              <a:gd name="connsiteY21" fmla="*/ 6041960 h 6350923"/>
              <a:gd name="connsiteX22" fmla="*/ 9611575 w 10901897"/>
              <a:gd name="connsiteY22" fmla="*/ 6050483 h 6350923"/>
              <a:gd name="connsiteX23" fmla="*/ 9542424 w 10901897"/>
              <a:gd name="connsiteY23" fmla="*/ 6070447 h 6350923"/>
              <a:gd name="connsiteX24" fmla="*/ 9475463 w 10901897"/>
              <a:gd name="connsiteY24" fmla="*/ 6080352 h 6350923"/>
              <a:gd name="connsiteX25" fmla="*/ 9430317 w 10901897"/>
              <a:gd name="connsiteY25" fmla="*/ 6083394 h 6350923"/>
              <a:gd name="connsiteX26" fmla="*/ 9423751 w 10901897"/>
              <a:gd name="connsiteY26" fmla="*/ 6083334 h 6350923"/>
              <a:gd name="connsiteX27" fmla="*/ 9369168 w 10901897"/>
              <a:gd name="connsiteY27" fmla="*/ 6074882 h 6350923"/>
              <a:gd name="connsiteX28" fmla="*/ 9364297 w 10901897"/>
              <a:gd name="connsiteY28" fmla="*/ 6080268 h 6350923"/>
              <a:gd name="connsiteX29" fmla="*/ 9347493 w 10901897"/>
              <a:gd name="connsiteY29" fmla="*/ 6086173 h 6350923"/>
              <a:gd name="connsiteX30" fmla="*/ 9332718 w 10901897"/>
              <a:gd name="connsiteY30" fmla="*/ 6080463 h 6350923"/>
              <a:gd name="connsiteX31" fmla="*/ 9264167 w 10901897"/>
              <a:gd name="connsiteY31" fmla="*/ 6071759 h 6350923"/>
              <a:gd name="connsiteX32" fmla="*/ 9164094 w 10901897"/>
              <a:gd name="connsiteY32" fmla="*/ 6065029 h 6350923"/>
              <a:gd name="connsiteX33" fmla="*/ 9148800 w 10901897"/>
              <a:gd name="connsiteY33" fmla="*/ 6059161 h 6350923"/>
              <a:gd name="connsiteX34" fmla="*/ 9050458 w 10901897"/>
              <a:gd name="connsiteY34" fmla="*/ 6046949 h 6350923"/>
              <a:gd name="connsiteX35" fmla="*/ 8999058 w 10901897"/>
              <a:gd name="connsiteY35" fmla="*/ 6046326 h 6350923"/>
              <a:gd name="connsiteX36" fmla="*/ 8993554 w 10901897"/>
              <a:gd name="connsiteY36" fmla="*/ 6052369 h 6350923"/>
              <a:gd name="connsiteX37" fmla="*/ 8978351 w 10901897"/>
              <a:gd name="connsiteY37" fmla="*/ 6051356 h 6350923"/>
              <a:gd name="connsiteX38" fmla="*/ 8974307 w 10901897"/>
              <a:gd name="connsiteY38" fmla="*/ 6052367 h 6350923"/>
              <a:gd name="connsiteX39" fmla="*/ 8951126 w 10901897"/>
              <a:gd name="connsiteY39" fmla="*/ 6056886 h 6350923"/>
              <a:gd name="connsiteX40" fmla="*/ 8946415 w 10901897"/>
              <a:gd name="connsiteY40" fmla="*/ 6045937 h 6350923"/>
              <a:gd name="connsiteX41" fmla="*/ 8939487 w 10901897"/>
              <a:gd name="connsiteY41" fmla="*/ 6044601 h 6350923"/>
              <a:gd name="connsiteX42" fmla="*/ 8687743 w 10901897"/>
              <a:gd name="connsiteY42" fmla="*/ 6053392 h 6350923"/>
              <a:gd name="connsiteX43" fmla="*/ 8666518 w 10901897"/>
              <a:gd name="connsiteY43" fmla="*/ 6064332 h 6350923"/>
              <a:gd name="connsiteX44" fmla="*/ 8599556 w 10901897"/>
              <a:gd name="connsiteY44" fmla="*/ 6074238 h 6350923"/>
              <a:gd name="connsiteX45" fmla="*/ 8554411 w 10901897"/>
              <a:gd name="connsiteY45" fmla="*/ 6077280 h 6350923"/>
              <a:gd name="connsiteX46" fmla="*/ 8547844 w 10901897"/>
              <a:gd name="connsiteY46" fmla="*/ 6077219 h 6350923"/>
              <a:gd name="connsiteX47" fmla="*/ 8493261 w 10901897"/>
              <a:gd name="connsiteY47" fmla="*/ 6068767 h 6350923"/>
              <a:gd name="connsiteX48" fmla="*/ 8488390 w 10901897"/>
              <a:gd name="connsiteY48" fmla="*/ 6074154 h 6350923"/>
              <a:gd name="connsiteX49" fmla="*/ 8471586 w 10901897"/>
              <a:gd name="connsiteY49" fmla="*/ 6080058 h 6350923"/>
              <a:gd name="connsiteX50" fmla="*/ 8456812 w 10901897"/>
              <a:gd name="connsiteY50" fmla="*/ 6074349 h 6350923"/>
              <a:gd name="connsiteX51" fmla="*/ 8388259 w 10901897"/>
              <a:gd name="connsiteY51" fmla="*/ 6065645 h 6350923"/>
              <a:gd name="connsiteX52" fmla="*/ 8370697 w 10901897"/>
              <a:gd name="connsiteY52" fmla="*/ 6064463 h 6350923"/>
              <a:gd name="connsiteX53" fmla="*/ 7639559 w 10901897"/>
              <a:gd name="connsiteY53" fmla="*/ 6089995 h 6350923"/>
              <a:gd name="connsiteX54" fmla="*/ 7007522 w 10901897"/>
              <a:gd name="connsiteY54" fmla="*/ 6112066 h 6350923"/>
              <a:gd name="connsiteX55" fmla="*/ 6591224 w 10901897"/>
              <a:gd name="connsiteY55" fmla="*/ 6126604 h 6350923"/>
              <a:gd name="connsiteX56" fmla="*/ 6557964 w 10901897"/>
              <a:gd name="connsiteY56" fmla="*/ 6127945 h 6350923"/>
              <a:gd name="connsiteX57" fmla="*/ 6355814 w 10901897"/>
              <a:gd name="connsiteY57" fmla="*/ 6135090 h 6350923"/>
              <a:gd name="connsiteX58" fmla="*/ 6354404 w 10901897"/>
              <a:gd name="connsiteY58" fmla="*/ 6134874 h 6350923"/>
              <a:gd name="connsiteX59" fmla="*/ 4018045 w 10901897"/>
              <a:gd name="connsiteY59" fmla="*/ 6216461 h 6350923"/>
              <a:gd name="connsiteX60" fmla="*/ 168026 w 10901897"/>
              <a:gd name="connsiteY60" fmla="*/ 6350907 h 6350923"/>
              <a:gd name="connsiteX61" fmla="*/ 130799 w 10901897"/>
              <a:gd name="connsiteY61" fmla="*/ 6311684 h 6350923"/>
              <a:gd name="connsiteX62" fmla="*/ 27661 w 10901897"/>
              <a:gd name="connsiteY62" fmla="*/ 3358200 h 6350923"/>
              <a:gd name="connsiteX63" fmla="*/ 15046 w 10901897"/>
              <a:gd name="connsiteY63" fmla="*/ 2996969 h 6350923"/>
              <a:gd name="connsiteX64" fmla="*/ 0 w 10901897"/>
              <a:gd name="connsiteY64" fmla="*/ 2566101 h 6350923"/>
              <a:gd name="connsiteX65" fmla="*/ 0 w 10901897"/>
              <a:gd name="connsiteY65" fmla="*/ 0 h 6350923"/>
              <a:gd name="connsiteX0" fmla="*/ 0 w 10901897"/>
              <a:gd name="connsiteY0" fmla="*/ 0 h 3784822"/>
              <a:gd name="connsiteX1" fmla="*/ 10786370 w 10901897"/>
              <a:gd name="connsiteY1" fmla="*/ 54839 h 3784822"/>
              <a:gd name="connsiteX2" fmla="*/ 10798579 w 10901897"/>
              <a:gd name="connsiteY2" fmla="*/ 404459 h 3784822"/>
              <a:gd name="connsiteX3" fmla="*/ 10901717 w 10901897"/>
              <a:gd name="connsiteY3" fmla="*/ 3357944 h 3784822"/>
              <a:gd name="connsiteX4" fmla="*/ 10901714 w 10901897"/>
              <a:gd name="connsiteY4" fmla="*/ 3357949 h 3784822"/>
              <a:gd name="connsiteX5" fmla="*/ 10901897 w 10901897"/>
              <a:gd name="connsiteY5" fmla="*/ 3363104 h 3784822"/>
              <a:gd name="connsiteX6" fmla="*/ 10893816 w 10901897"/>
              <a:gd name="connsiteY6" fmla="*/ 3377100 h 3784822"/>
              <a:gd name="connsiteX7" fmla="*/ 10887323 w 10901897"/>
              <a:gd name="connsiteY7" fmla="*/ 3392838 h 3784822"/>
              <a:gd name="connsiteX8" fmla="*/ 10881845 w 10901897"/>
              <a:gd name="connsiteY8" fmla="*/ 3397828 h 3784822"/>
              <a:gd name="connsiteX9" fmla="*/ 10876220 w 10901897"/>
              <a:gd name="connsiteY9" fmla="*/ 3407568 h 3784822"/>
              <a:gd name="connsiteX10" fmla="*/ 10867702 w 10901897"/>
              <a:gd name="connsiteY10" fmla="*/ 3407860 h 3784822"/>
              <a:gd name="connsiteX11" fmla="*/ 10857541 w 10901897"/>
              <a:gd name="connsiteY11" fmla="*/ 3411520 h 3784822"/>
              <a:gd name="connsiteX12" fmla="*/ 10832053 w 10901897"/>
              <a:gd name="connsiteY12" fmla="*/ 3412410 h 3784822"/>
              <a:gd name="connsiteX13" fmla="*/ 10831546 w 10901897"/>
              <a:gd name="connsiteY13" fmla="*/ 3413616 h 3784822"/>
              <a:gd name="connsiteX14" fmla="*/ 10791337 w 10901897"/>
              <a:gd name="connsiteY14" fmla="*/ 3442239 h 3784822"/>
              <a:gd name="connsiteX15" fmla="*/ 10711793 w 10901897"/>
              <a:gd name="connsiteY15" fmla="*/ 3416609 h 3784822"/>
              <a:gd name="connsiteX16" fmla="*/ 9935449 w 10901897"/>
              <a:gd name="connsiteY16" fmla="*/ 3443720 h 3784822"/>
              <a:gd name="connsiteX17" fmla="*/ 9922087 w 10901897"/>
              <a:gd name="connsiteY17" fmla="*/ 3448375 h 3784822"/>
              <a:gd name="connsiteX18" fmla="*/ 9889965 w 10901897"/>
              <a:gd name="connsiteY18" fmla="*/ 3453703 h 3784822"/>
              <a:gd name="connsiteX19" fmla="*/ 9757415 w 10901897"/>
              <a:gd name="connsiteY19" fmla="*/ 3459301 h 3784822"/>
              <a:gd name="connsiteX20" fmla="*/ 9679337 w 10901897"/>
              <a:gd name="connsiteY20" fmla="*/ 3466695 h 3784822"/>
              <a:gd name="connsiteX21" fmla="*/ 9651603 w 10901897"/>
              <a:gd name="connsiteY21" fmla="*/ 3475859 h 3784822"/>
              <a:gd name="connsiteX22" fmla="*/ 9611575 w 10901897"/>
              <a:gd name="connsiteY22" fmla="*/ 3484382 h 3784822"/>
              <a:gd name="connsiteX23" fmla="*/ 9542424 w 10901897"/>
              <a:gd name="connsiteY23" fmla="*/ 3504346 h 3784822"/>
              <a:gd name="connsiteX24" fmla="*/ 9475463 w 10901897"/>
              <a:gd name="connsiteY24" fmla="*/ 3514251 h 3784822"/>
              <a:gd name="connsiteX25" fmla="*/ 9430317 w 10901897"/>
              <a:gd name="connsiteY25" fmla="*/ 3517293 h 3784822"/>
              <a:gd name="connsiteX26" fmla="*/ 9423751 w 10901897"/>
              <a:gd name="connsiteY26" fmla="*/ 3517233 h 3784822"/>
              <a:gd name="connsiteX27" fmla="*/ 9369168 w 10901897"/>
              <a:gd name="connsiteY27" fmla="*/ 3508781 h 3784822"/>
              <a:gd name="connsiteX28" fmla="*/ 9364297 w 10901897"/>
              <a:gd name="connsiteY28" fmla="*/ 3514167 h 3784822"/>
              <a:gd name="connsiteX29" fmla="*/ 9347493 w 10901897"/>
              <a:gd name="connsiteY29" fmla="*/ 3520072 h 3784822"/>
              <a:gd name="connsiteX30" fmla="*/ 9332718 w 10901897"/>
              <a:gd name="connsiteY30" fmla="*/ 3514362 h 3784822"/>
              <a:gd name="connsiteX31" fmla="*/ 9264167 w 10901897"/>
              <a:gd name="connsiteY31" fmla="*/ 3505658 h 3784822"/>
              <a:gd name="connsiteX32" fmla="*/ 9164094 w 10901897"/>
              <a:gd name="connsiteY32" fmla="*/ 3498928 h 3784822"/>
              <a:gd name="connsiteX33" fmla="*/ 9148800 w 10901897"/>
              <a:gd name="connsiteY33" fmla="*/ 3493060 h 3784822"/>
              <a:gd name="connsiteX34" fmla="*/ 9050458 w 10901897"/>
              <a:gd name="connsiteY34" fmla="*/ 3480848 h 3784822"/>
              <a:gd name="connsiteX35" fmla="*/ 8999058 w 10901897"/>
              <a:gd name="connsiteY35" fmla="*/ 3480225 h 3784822"/>
              <a:gd name="connsiteX36" fmla="*/ 8993554 w 10901897"/>
              <a:gd name="connsiteY36" fmla="*/ 3486268 h 3784822"/>
              <a:gd name="connsiteX37" fmla="*/ 8978351 w 10901897"/>
              <a:gd name="connsiteY37" fmla="*/ 3485255 h 3784822"/>
              <a:gd name="connsiteX38" fmla="*/ 8974307 w 10901897"/>
              <a:gd name="connsiteY38" fmla="*/ 3486266 h 3784822"/>
              <a:gd name="connsiteX39" fmla="*/ 8951126 w 10901897"/>
              <a:gd name="connsiteY39" fmla="*/ 3490785 h 3784822"/>
              <a:gd name="connsiteX40" fmla="*/ 8946415 w 10901897"/>
              <a:gd name="connsiteY40" fmla="*/ 3479836 h 3784822"/>
              <a:gd name="connsiteX41" fmla="*/ 8939487 w 10901897"/>
              <a:gd name="connsiteY41" fmla="*/ 3478500 h 3784822"/>
              <a:gd name="connsiteX42" fmla="*/ 8687743 w 10901897"/>
              <a:gd name="connsiteY42" fmla="*/ 3487291 h 3784822"/>
              <a:gd name="connsiteX43" fmla="*/ 8666518 w 10901897"/>
              <a:gd name="connsiteY43" fmla="*/ 3498231 h 3784822"/>
              <a:gd name="connsiteX44" fmla="*/ 8599556 w 10901897"/>
              <a:gd name="connsiteY44" fmla="*/ 3508137 h 3784822"/>
              <a:gd name="connsiteX45" fmla="*/ 8554411 w 10901897"/>
              <a:gd name="connsiteY45" fmla="*/ 3511179 h 3784822"/>
              <a:gd name="connsiteX46" fmla="*/ 8547844 w 10901897"/>
              <a:gd name="connsiteY46" fmla="*/ 3511118 h 3784822"/>
              <a:gd name="connsiteX47" fmla="*/ 8493261 w 10901897"/>
              <a:gd name="connsiteY47" fmla="*/ 3502666 h 3784822"/>
              <a:gd name="connsiteX48" fmla="*/ 8488390 w 10901897"/>
              <a:gd name="connsiteY48" fmla="*/ 3508053 h 3784822"/>
              <a:gd name="connsiteX49" fmla="*/ 8471586 w 10901897"/>
              <a:gd name="connsiteY49" fmla="*/ 3513957 h 3784822"/>
              <a:gd name="connsiteX50" fmla="*/ 8456812 w 10901897"/>
              <a:gd name="connsiteY50" fmla="*/ 3508248 h 3784822"/>
              <a:gd name="connsiteX51" fmla="*/ 8388259 w 10901897"/>
              <a:gd name="connsiteY51" fmla="*/ 3499544 h 3784822"/>
              <a:gd name="connsiteX52" fmla="*/ 8370697 w 10901897"/>
              <a:gd name="connsiteY52" fmla="*/ 3498362 h 3784822"/>
              <a:gd name="connsiteX53" fmla="*/ 7639559 w 10901897"/>
              <a:gd name="connsiteY53" fmla="*/ 3523894 h 3784822"/>
              <a:gd name="connsiteX54" fmla="*/ 7007522 w 10901897"/>
              <a:gd name="connsiteY54" fmla="*/ 3545965 h 3784822"/>
              <a:gd name="connsiteX55" fmla="*/ 6591224 w 10901897"/>
              <a:gd name="connsiteY55" fmla="*/ 3560503 h 3784822"/>
              <a:gd name="connsiteX56" fmla="*/ 6557964 w 10901897"/>
              <a:gd name="connsiteY56" fmla="*/ 3561844 h 3784822"/>
              <a:gd name="connsiteX57" fmla="*/ 6355814 w 10901897"/>
              <a:gd name="connsiteY57" fmla="*/ 3568989 h 3784822"/>
              <a:gd name="connsiteX58" fmla="*/ 6354404 w 10901897"/>
              <a:gd name="connsiteY58" fmla="*/ 3568773 h 3784822"/>
              <a:gd name="connsiteX59" fmla="*/ 4018045 w 10901897"/>
              <a:gd name="connsiteY59" fmla="*/ 3650360 h 3784822"/>
              <a:gd name="connsiteX60" fmla="*/ 168026 w 10901897"/>
              <a:gd name="connsiteY60" fmla="*/ 3784806 h 3784822"/>
              <a:gd name="connsiteX61" fmla="*/ 130799 w 10901897"/>
              <a:gd name="connsiteY61" fmla="*/ 3745583 h 3784822"/>
              <a:gd name="connsiteX62" fmla="*/ 27661 w 10901897"/>
              <a:gd name="connsiteY62" fmla="*/ 792099 h 3784822"/>
              <a:gd name="connsiteX63" fmla="*/ 15046 w 10901897"/>
              <a:gd name="connsiteY63" fmla="*/ 430868 h 3784822"/>
              <a:gd name="connsiteX64" fmla="*/ 0 w 10901897"/>
              <a:gd name="connsiteY64" fmla="*/ 0 h 3784822"/>
              <a:gd name="connsiteX0" fmla="*/ 0 w 10901897"/>
              <a:gd name="connsiteY0" fmla="*/ 0 h 3784810"/>
              <a:gd name="connsiteX1" fmla="*/ 10786370 w 10901897"/>
              <a:gd name="connsiteY1" fmla="*/ 54839 h 3784810"/>
              <a:gd name="connsiteX2" fmla="*/ 10798579 w 10901897"/>
              <a:gd name="connsiteY2" fmla="*/ 404459 h 3784810"/>
              <a:gd name="connsiteX3" fmla="*/ 10901717 w 10901897"/>
              <a:gd name="connsiteY3" fmla="*/ 3357944 h 3784810"/>
              <a:gd name="connsiteX4" fmla="*/ 10901714 w 10901897"/>
              <a:gd name="connsiteY4" fmla="*/ 3357949 h 3784810"/>
              <a:gd name="connsiteX5" fmla="*/ 10901897 w 10901897"/>
              <a:gd name="connsiteY5" fmla="*/ 3363104 h 3784810"/>
              <a:gd name="connsiteX6" fmla="*/ 10893816 w 10901897"/>
              <a:gd name="connsiteY6" fmla="*/ 3377100 h 3784810"/>
              <a:gd name="connsiteX7" fmla="*/ 10887323 w 10901897"/>
              <a:gd name="connsiteY7" fmla="*/ 3392838 h 3784810"/>
              <a:gd name="connsiteX8" fmla="*/ 10881845 w 10901897"/>
              <a:gd name="connsiteY8" fmla="*/ 3397828 h 3784810"/>
              <a:gd name="connsiteX9" fmla="*/ 10876220 w 10901897"/>
              <a:gd name="connsiteY9" fmla="*/ 3407568 h 3784810"/>
              <a:gd name="connsiteX10" fmla="*/ 10867702 w 10901897"/>
              <a:gd name="connsiteY10" fmla="*/ 3407860 h 3784810"/>
              <a:gd name="connsiteX11" fmla="*/ 10857541 w 10901897"/>
              <a:gd name="connsiteY11" fmla="*/ 3411520 h 3784810"/>
              <a:gd name="connsiteX12" fmla="*/ 10832053 w 10901897"/>
              <a:gd name="connsiteY12" fmla="*/ 3412410 h 3784810"/>
              <a:gd name="connsiteX13" fmla="*/ 10831546 w 10901897"/>
              <a:gd name="connsiteY13" fmla="*/ 3413616 h 3784810"/>
              <a:gd name="connsiteX14" fmla="*/ 10791337 w 10901897"/>
              <a:gd name="connsiteY14" fmla="*/ 3442239 h 3784810"/>
              <a:gd name="connsiteX15" fmla="*/ 10711793 w 10901897"/>
              <a:gd name="connsiteY15" fmla="*/ 3416609 h 3784810"/>
              <a:gd name="connsiteX16" fmla="*/ 9935449 w 10901897"/>
              <a:gd name="connsiteY16" fmla="*/ 3443720 h 3784810"/>
              <a:gd name="connsiteX17" fmla="*/ 9922087 w 10901897"/>
              <a:gd name="connsiteY17" fmla="*/ 3448375 h 3784810"/>
              <a:gd name="connsiteX18" fmla="*/ 9889965 w 10901897"/>
              <a:gd name="connsiteY18" fmla="*/ 3453703 h 3784810"/>
              <a:gd name="connsiteX19" fmla="*/ 9757415 w 10901897"/>
              <a:gd name="connsiteY19" fmla="*/ 3459301 h 3784810"/>
              <a:gd name="connsiteX20" fmla="*/ 9679337 w 10901897"/>
              <a:gd name="connsiteY20" fmla="*/ 3466695 h 3784810"/>
              <a:gd name="connsiteX21" fmla="*/ 9651603 w 10901897"/>
              <a:gd name="connsiteY21" fmla="*/ 3475859 h 3784810"/>
              <a:gd name="connsiteX22" fmla="*/ 9611575 w 10901897"/>
              <a:gd name="connsiteY22" fmla="*/ 3484382 h 3784810"/>
              <a:gd name="connsiteX23" fmla="*/ 9542424 w 10901897"/>
              <a:gd name="connsiteY23" fmla="*/ 3504346 h 3784810"/>
              <a:gd name="connsiteX24" fmla="*/ 9475463 w 10901897"/>
              <a:gd name="connsiteY24" fmla="*/ 3514251 h 3784810"/>
              <a:gd name="connsiteX25" fmla="*/ 9430317 w 10901897"/>
              <a:gd name="connsiteY25" fmla="*/ 3517293 h 3784810"/>
              <a:gd name="connsiteX26" fmla="*/ 9423751 w 10901897"/>
              <a:gd name="connsiteY26" fmla="*/ 3517233 h 3784810"/>
              <a:gd name="connsiteX27" fmla="*/ 9369168 w 10901897"/>
              <a:gd name="connsiteY27" fmla="*/ 3508781 h 3784810"/>
              <a:gd name="connsiteX28" fmla="*/ 9364297 w 10901897"/>
              <a:gd name="connsiteY28" fmla="*/ 3514167 h 3784810"/>
              <a:gd name="connsiteX29" fmla="*/ 9347493 w 10901897"/>
              <a:gd name="connsiteY29" fmla="*/ 3520072 h 3784810"/>
              <a:gd name="connsiteX30" fmla="*/ 9332718 w 10901897"/>
              <a:gd name="connsiteY30" fmla="*/ 3514362 h 3784810"/>
              <a:gd name="connsiteX31" fmla="*/ 9264167 w 10901897"/>
              <a:gd name="connsiteY31" fmla="*/ 3505658 h 3784810"/>
              <a:gd name="connsiteX32" fmla="*/ 9164094 w 10901897"/>
              <a:gd name="connsiteY32" fmla="*/ 3498928 h 3784810"/>
              <a:gd name="connsiteX33" fmla="*/ 9148800 w 10901897"/>
              <a:gd name="connsiteY33" fmla="*/ 3493060 h 3784810"/>
              <a:gd name="connsiteX34" fmla="*/ 9050458 w 10901897"/>
              <a:gd name="connsiteY34" fmla="*/ 3480848 h 3784810"/>
              <a:gd name="connsiteX35" fmla="*/ 8999058 w 10901897"/>
              <a:gd name="connsiteY35" fmla="*/ 3480225 h 3784810"/>
              <a:gd name="connsiteX36" fmla="*/ 8993554 w 10901897"/>
              <a:gd name="connsiteY36" fmla="*/ 3486268 h 3784810"/>
              <a:gd name="connsiteX37" fmla="*/ 8978351 w 10901897"/>
              <a:gd name="connsiteY37" fmla="*/ 3485255 h 3784810"/>
              <a:gd name="connsiteX38" fmla="*/ 8974307 w 10901897"/>
              <a:gd name="connsiteY38" fmla="*/ 3486266 h 3784810"/>
              <a:gd name="connsiteX39" fmla="*/ 8951126 w 10901897"/>
              <a:gd name="connsiteY39" fmla="*/ 3490785 h 3784810"/>
              <a:gd name="connsiteX40" fmla="*/ 8946415 w 10901897"/>
              <a:gd name="connsiteY40" fmla="*/ 3479836 h 3784810"/>
              <a:gd name="connsiteX41" fmla="*/ 8939487 w 10901897"/>
              <a:gd name="connsiteY41" fmla="*/ 3478500 h 3784810"/>
              <a:gd name="connsiteX42" fmla="*/ 8687743 w 10901897"/>
              <a:gd name="connsiteY42" fmla="*/ 3487291 h 3784810"/>
              <a:gd name="connsiteX43" fmla="*/ 8666518 w 10901897"/>
              <a:gd name="connsiteY43" fmla="*/ 3498231 h 3784810"/>
              <a:gd name="connsiteX44" fmla="*/ 8599556 w 10901897"/>
              <a:gd name="connsiteY44" fmla="*/ 3508137 h 3784810"/>
              <a:gd name="connsiteX45" fmla="*/ 8554411 w 10901897"/>
              <a:gd name="connsiteY45" fmla="*/ 3511179 h 3784810"/>
              <a:gd name="connsiteX46" fmla="*/ 8547844 w 10901897"/>
              <a:gd name="connsiteY46" fmla="*/ 3511118 h 3784810"/>
              <a:gd name="connsiteX47" fmla="*/ 8493261 w 10901897"/>
              <a:gd name="connsiteY47" fmla="*/ 3502666 h 3784810"/>
              <a:gd name="connsiteX48" fmla="*/ 8488390 w 10901897"/>
              <a:gd name="connsiteY48" fmla="*/ 3508053 h 3784810"/>
              <a:gd name="connsiteX49" fmla="*/ 8471586 w 10901897"/>
              <a:gd name="connsiteY49" fmla="*/ 3513957 h 3784810"/>
              <a:gd name="connsiteX50" fmla="*/ 8456812 w 10901897"/>
              <a:gd name="connsiteY50" fmla="*/ 3508248 h 3784810"/>
              <a:gd name="connsiteX51" fmla="*/ 8388259 w 10901897"/>
              <a:gd name="connsiteY51" fmla="*/ 3499544 h 3784810"/>
              <a:gd name="connsiteX52" fmla="*/ 8370697 w 10901897"/>
              <a:gd name="connsiteY52" fmla="*/ 3498362 h 3784810"/>
              <a:gd name="connsiteX53" fmla="*/ 7639559 w 10901897"/>
              <a:gd name="connsiteY53" fmla="*/ 3523894 h 3784810"/>
              <a:gd name="connsiteX54" fmla="*/ 7007522 w 10901897"/>
              <a:gd name="connsiteY54" fmla="*/ 3545965 h 3784810"/>
              <a:gd name="connsiteX55" fmla="*/ 6591224 w 10901897"/>
              <a:gd name="connsiteY55" fmla="*/ 3560503 h 3784810"/>
              <a:gd name="connsiteX56" fmla="*/ 6557964 w 10901897"/>
              <a:gd name="connsiteY56" fmla="*/ 3561844 h 3784810"/>
              <a:gd name="connsiteX57" fmla="*/ 6355814 w 10901897"/>
              <a:gd name="connsiteY57" fmla="*/ 3568989 h 3784810"/>
              <a:gd name="connsiteX58" fmla="*/ 6354404 w 10901897"/>
              <a:gd name="connsiteY58" fmla="*/ 3568773 h 3784810"/>
              <a:gd name="connsiteX59" fmla="*/ 4018045 w 10901897"/>
              <a:gd name="connsiteY59" fmla="*/ 3650360 h 3784810"/>
              <a:gd name="connsiteX60" fmla="*/ 168026 w 10901897"/>
              <a:gd name="connsiteY60" fmla="*/ 3784806 h 3784810"/>
              <a:gd name="connsiteX61" fmla="*/ 71576 w 10901897"/>
              <a:gd name="connsiteY61" fmla="*/ 3704331 h 3784810"/>
              <a:gd name="connsiteX62" fmla="*/ 27661 w 10901897"/>
              <a:gd name="connsiteY62" fmla="*/ 792099 h 3784810"/>
              <a:gd name="connsiteX63" fmla="*/ 15046 w 10901897"/>
              <a:gd name="connsiteY63" fmla="*/ 430868 h 3784810"/>
              <a:gd name="connsiteX64" fmla="*/ 0 w 10901897"/>
              <a:gd name="connsiteY64" fmla="*/ 0 h 3784810"/>
              <a:gd name="connsiteX0" fmla="*/ 0 w 10901897"/>
              <a:gd name="connsiteY0" fmla="*/ 0 h 3766479"/>
              <a:gd name="connsiteX1" fmla="*/ 10786370 w 10901897"/>
              <a:gd name="connsiteY1" fmla="*/ 54839 h 3766479"/>
              <a:gd name="connsiteX2" fmla="*/ 10798579 w 10901897"/>
              <a:gd name="connsiteY2" fmla="*/ 404459 h 3766479"/>
              <a:gd name="connsiteX3" fmla="*/ 10901717 w 10901897"/>
              <a:gd name="connsiteY3" fmla="*/ 3357944 h 3766479"/>
              <a:gd name="connsiteX4" fmla="*/ 10901714 w 10901897"/>
              <a:gd name="connsiteY4" fmla="*/ 3357949 h 3766479"/>
              <a:gd name="connsiteX5" fmla="*/ 10901897 w 10901897"/>
              <a:gd name="connsiteY5" fmla="*/ 3363104 h 3766479"/>
              <a:gd name="connsiteX6" fmla="*/ 10893816 w 10901897"/>
              <a:gd name="connsiteY6" fmla="*/ 3377100 h 3766479"/>
              <a:gd name="connsiteX7" fmla="*/ 10887323 w 10901897"/>
              <a:gd name="connsiteY7" fmla="*/ 3392838 h 3766479"/>
              <a:gd name="connsiteX8" fmla="*/ 10881845 w 10901897"/>
              <a:gd name="connsiteY8" fmla="*/ 3397828 h 3766479"/>
              <a:gd name="connsiteX9" fmla="*/ 10876220 w 10901897"/>
              <a:gd name="connsiteY9" fmla="*/ 3407568 h 3766479"/>
              <a:gd name="connsiteX10" fmla="*/ 10867702 w 10901897"/>
              <a:gd name="connsiteY10" fmla="*/ 3407860 h 3766479"/>
              <a:gd name="connsiteX11" fmla="*/ 10857541 w 10901897"/>
              <a:gd name="connsiteY11" fmla="*/ 3411520 h 3766479"/>
              <a:gd name="connsiteX12" fmla="*/ 10832053 w 10901897"/>
              <a:gd name="connsiteY12" fmla="*/ 3412410 h 3766479"/>
              <a:gd name="connsiteX13" fmla="*/ 10831546 w 10901897"/>
              <a:gd name="connsiteY13" fmla="*/ 3413616 h 3766479"/>
              <a:gd name="connsiteX14" fmla="*/ 10791337 w 10901897"/>
              <a:gd name="connsiteY14" fmla="*/ 3442239 h 3766479"/>
              <a:gd name="connsiteX15" fmla="*/ 10711793 w 10901897"/>
              <a:gd name="connsiteY15" fmla="*/ 3416609 h 3766479"/>
              <a:gd name="connsiteX16" fmla="*/ 9935449 w 10901897"/>
              <a:gd name="connsiteY16" fmla="*/ 3443720 h 3766479"/>
              <a:gd name="connsiteX17" fmla="*/ 9922087 w 10901897"/>
              <a:gd name="connsiteY17" fmla="*/ 3448375 h 3766479"/>
              <a:gd name="connsiteX18" fmla="*/ 9889965 w 10901897"/>
              <a:gd name="connsiteY18" fmla="*/ 3453703 h 3766479"/>
              <a:gd name="connsiteX19" fmla="*/ 9757415 w 10901897"/>
              <a:gd name="connsiteY19" fmla="*/ 3459301 h 3766479"/>
              <a:gd name="connsiteX20" fmla="*/ 9679337 w 10901897"/>
              <a:gd name="connsiteY20" fmla="*/ 3466695 h 3766479"/>
              <a:gd name="connsiteX21" fmla="*/ 9651603 w 10901897"/>
              <a:gd name="connsiteY21" fmla="*/ 3475859 h 3766479"/>
              <a:gd name="connsiteX22" fmla="*/ 9611575 w 10901897"/>
              <a:gd name="connsiteY22" fmla="*/ 3484382 h 3766479"/>
              <a:gd name="connsiteX23" fmla="*/ 9542424 w 10901897"/>
              <a:gd name="connsiteY23" fmla="*/ 3504346 h 3766479"/>
              <a:gd name="connsiteX24" fmla="*/ 9475463 w 10901897"/>
              <a:gd name="connsiteY24" fmla="*/ 3514251 h 3766479"/>
              <a:gd name="connsiteX25" fmla="*/ 9430317 w 10901897"/>
              <a:gd name="connsiteY25" fmla="*/ 3517293 h 3766479"/>
              <a:gd name="connsiteX26" fmla="*/ 9423751 w 10901897"/>
              <a:gd name="connsiteY26" fmla="*/ 3517233 h 3766479"/>
              <a:gd name="connsiteX27" fmla="*/ 9369168 w 10901897"/>
              <a:gd name="connsiteY27" fmla="*/ 3508781 h 3766479"/>
              <a:gd name="connsiteX28" fmla="*/ 9364297 w 10901897"/>
              <a:gd name="connsiteY28" fmla="*/ 3514167 h 3766479"/>
              <a:gd name="connsiteX29" fmla="*/ 9347493 w 10901897"/>
              <a:gd name="connsiteY29" fmla="*/ 3520072 h 3766479"/>
              <a:gd name="connsiteX30" fmla="*/ 9332718 w 10901897"/>
              <a:gd name="connsiteY30" fmla="*/ 3514362 h 3766479"/>
              <a:gd name="connsiteX31" fmla="*/ 9264167 w 10901897"/>
              <a:gd name="connsiteY31" fmla="*/ 3505658 h 3766479"/>
              <a:gd name="connsiteX32" fmla="*/ 9164094 w 10901897"/>
              <a:gd name="connsiteY32" fmla="*/ 3498928 h 3766479"/>
              <a:gd name="connsiteX33" fmla="*/ 9148800 w 10901897"/>
              <a:gd name="connsiteY33" fmla="*/ 3493060 h 3766479"/>
              <a:gd name="connsiteX34" fmla="*/ 9050458 w 10901897"/>
              <a:gd name="connsiteY34" fmla="*/ 3480848 h 3766479"/>
              <a:gd name="connsiteX35" fmla="*/ 8999058 w 10901897"/>
              <a:gd name="connsiteY35" fmla="*/ 3480225 h 3766479"/>
              <a:gd name="connsiteX36" fmla="*/ 8993554 w 10901897"/>
              <a:gd name="connsiteY36" fmla="*/ 3486268 h 3766479"/>
              <a:gd name="connsiteX37" fmla="*/ 8978351 w 10901897"/>
              <a:gd name="connsiteY37" fmla="*/ 3485255 h 3766479"/>
              <a:gd name="connsiteX38" fmla="*/ 8974307 w 10901897"/>
              <a:gd name="connsiteY38" fmla="*/ 3486266 h 3766479"/>
              <a:gd name="connsiteX39" fmla="*/ 8951126 w 10901897"/>
              <a:gd name="connsiteY39" fmla="*/ 3490785 h 3766479"/>
              <a:gd name="connsiteX40" fmla="*/ 8946415 w 10901897"/>
              <a:gd name="connsiteY40" fmla="*/ 3479836 h 3766479"/>
              <a:gd name="connsiteX41" fmla="*/ 8939487 w 10901897"/>
              <a:gd name="connsiteY41" fmla="*/ 3478500 h 3766479"/>
              <a:gd name="connsiteX42" fmla="*/ 8687743 w 10901897"/>
              <a:gd name="connsiteY42" fmla="*/ 3487291 h 3766479"/>
              <a:gd name="connsiteX43" fmla="*/ 8666518 w 10901897"/>
              <a:gd name="connsiteY43" fmla="*/ 3498231 h 3766479"/>
              <a:gd name="connsiteX44" fmla="*/ 8599556 w 10901897"/>
              <a:gd name="connsiteY44" fmla="*/ 3508137 h 3766479"/>
              <a:gd name="connsiteX45" fmla="*/ 8554411 w 10901897"/>
              <a:gd name="connsiteY45" fmla="*/ 3511179 h 3766479"/>
              <a:gd name="connsiteX46" fmla="*/ 8547844 w 10901897"/>
              <a:gd name="connsiteY46" fmla="*/ 3511118 h 3766479"/>
              <a:gd name="connsiteX47" fmla="*/ 8493261 w 10901897"/>
              <a:gd name="connsiteY47" fmla="*/ 3502666 h 3766479"/>
              <a:gd name="connsiteX48" fmla="*/ 8488390 w 10901897"/>
              <a:gd name="connsiteY48" fmla="*/ 3508053 h 3766479"/>
              <a:gd name="connsiteX49" fmla="*/ 8471586 w 10901897"/>
              <a:gd name="connsiteY49" fmla="*/ 3513957 h 3766479"/>
              <a:gd name="connsiteX50" fmla="*/ 8456812 w 10901897"/>
              <a:gd name="connsiteY50" fmla="*/ 3508248 h 3766479"/>
              <a:gd name="connsiteX51" fmla="*/ 8388259 w 10901897"/>
              <a:gd name="connsiteY51" fmla="*/ 3499544 h 3766479"/>
              <a:gd name="connsiteX52" fmla="*/ 8370697 w 10901897"/>
              <a:gd name="connsiteY52" fmla="*/ 3498362 h 3766479"/>
              <a:gd name="connsiteX53" fmla="*/ 7639559 w 10901897"/>
              <a:gd name="connsiteY53" fmla="*/ 3523894 h 3766479"/>
              <a:gd name="connsiteX54" fmla="*/ 7007522 w 10901897"/>
              <a:gd name="connsiteY54" fmla="*/ 3545965 h 3766479"/>
              <a:gd name="connsiteX55" fmla="*/ 6591224 w 10901897"/>
              <a:gd name="connsiteY55" fmla="*/ 3560503 h 3766479"/>
              <a:gd name="connsiteX56" fmla="*/ 6557964 w 10901897"/>
              <a:gd name="connsiteY56" fmla="*/ 3561844 h 3766479"/>
              <a:gd name="connsiteX57" fmla="*/ 6355814 w 10901897"/>
              <a:gd name="connsiteY57" fmla="*/ 3568989 h 3766479"/>
              <a:gd name="connsiteX58" fmla="*/ 6354404 w 10901897"/>
              <a:gd name="connsiteY58" fmla="*/ 3568773 h 3766479"/>
              <a:gd name="connsiteX59" fmla="*/ 4018045 w 10901897"/>
              <a:gd name="connsiteY59" fmla="*/ 3650360 h 3766479"/>
              <a:gd name="connsiteX60" fmla="*/ 76913 w 10901897"/>
              <a:gd name="connsiteY60" fmla="*/ 3766472 h 3766479"/>
              <a:gd name="connsiteX61" fmla="*/ 71576 w 10901897"/>
              <a:gd name="connsiteY61" fmla="*/ 3704331 h 3766479"/>
              <a:gd name="connsiteX62" fmla="*/ 27661 w 10901897"/>
              <a:gd name="connsiteY62" fmla="*/ 792099 h 3766479"/>
              <a:gd name="connsiteX63" fmla="*/ 15046 w 10901897"/>
              <a:gd name="connsiteY63" fmla="*/ 430868 h 3766479"/>
              <a:gd name="connsiteX64" fmla="*/ 0 w 10901897"/>
              <a:gd name="connsiteY64" fmla="*/ 0 h 3766479"/>
              <a:gd name="connsiteX0" fmla="*/ 0 w 10901897"/>
              <a:gd name="connsiteY0" fmla="*/ 0 h 3766479"/>
              <a:gd name="connsiteX1" fmla="*/ 10786370 w 10901897"/>
              <a:gd name="connsiteY1" fmla="*/ 54839 h 3766479"/>
              <a:gd name="connsiteX2" fmla="*/ 10798579 w 10901897"/>
              <a:gd name="connsiteY2" fmla="*/ 404459 h 3766479"/>
              <a:gd name="connsiteX3" fmla="*/ 10901717 w 10901897"/>
              <a:gd name="connsiteY3" fmla="*/ 3357944 h 3766479"/>
              <a:gd name="connsiteX4" fmla="*/ 10901714 w 10901897"/>
              <a:gd name="connsiteY4" fmla="*/ 3357949 h 3766479"/>
              <a:gd name="connsiteX5" fmla="*/ 10901897 w 10901897"/>
              <a:gd name="connsiteY5" fmla="*/ 3363104 h 3766479"/>
              <a:gd name="connsiteX6" fmla="*/ 10893816 w 10901897"/>
              <a:gd name="connsiteY6" fmla="*/ 3377100 h 3766479"/>
              <a:gd name="connsiteX7" fmla="*/ 10887323 w 10901897"/>
              <a:gd name="connsiteY7" fmla="*/ 3392838 h 3766479"/>
              <a:gd name="connsiteX8" fmla="*/ 10881845 w 10901897"/>
              <a:gd name="connsiteY8" fmla="*/ 3397828 h 3766479"/>
              <a:gd name="connsiteX9" fmla="*/ 10876220 w 10901897"/>
              <a:gd name="connsiteY9" fmla="*/ 3407568 h 3766479"/>
              <a:gd name="connsiteX10" fmla="*/ 10867702 w 10901897"/>
              <a:gd name="connsiteY10" fmla="*/ 3407860 h 3766479"/>
              <a:gd name="connsiteX11" fmla="*/ 10857541 w 10901897"/>
              <a:gd name="connsiteY11" fmla="*/ 3411520 h 3766479"/>
              <a:gd name="connsiteX12" fmla="*/ 10832053 w 10901897"/>
              <a:gd name="connsiteY12" fmla="*/ 3412410 h 3766479"/>
              <a:gd name="connsiteX13" fmla="*/ 10831546 w 10901897"/>
              <a:gd name="connsiteY13" fmla="*/ 3413616 h 3766479"/>
              <a:gd name="connsiteX14" fmla="*/ 10791337 w 10901897"/>
              <a:gd name="connsiteY14" fmla="*/ 3442239 h 3766479"/>
              <a:gd name="connsiteX15" fmla="*/ 10711793 w 10901897"/>
              <a:gd name="connsiteY15" fmla="*/ 3416609 h 3766479"/>
              <a:gd name="connsiteX16" fmla="*/ 9935449 w 10901897"/>
              <a:gd name="connsiteY16" fmla="*/ 3443720 h 3766479"/>
              <a:gd name="connsiteX17" fmla="*/ 9922087 w 10901897"/>
              <a:gd name="connsiteY17" fmla="*/ 3448375 h 3766479"/>
              <a:gd name="connsiteX18" fmla="*/ 9889965 w 10901897"/>
              <a:gd name="connsiteY18" fmla="*/ 3453703 h 3766479"/>
              <a:gd name="connsiteX19" fmla="*/ 9757415 w 10901897"/>
              <a:gd name="connsiteY19" fmla="*/ 3459301 h 3766479"/>
              <a:gd name="connsiteX20" fmla="*/ 9679337 w 10901897"/>
              <a:gd name="connsiteY20" fmla="*/ 3466695 h 3766479"/>
              <a:gd name="connsiteX21" fmla="*/ 9651603 w 10901897"/>
              <a:gd name="connsiteY21" fmla="*/ 3475859 h 3766479"/>
              <a:gd name="connsiteX22" fmla="*/ 9611575 w 10901897"/>
              <a:gd name="connsiteY22" fmla="*/ 3484382 h 3766479"/>
              <a:gd name="connsiteX23" fmla="*/ 9542424 w 10901897"/>
              <a:gd name="connsiteY23" fmla="*/ 3504346 h 3766479"/>
              <a:gd name="connsiteX24" fmla="*/ 9475463 w 10901897"/>
              <a:gd name="connsiteY24" fmla="*/ 3514251 h 3766479"/>
              <a:gd name="connsiteX25" fmla="*/ 9430317 w 10901897"/>
              <a:gd name="connsiteY25" fmla="*/ 3517293 h 3766479"/>
              <a:gd name="connsiteX26" fmla="*/ 9423751 w 10901897"/>
              <a:gd name="connsiteY26" fmla="*/ 3517233 h 3766479"/>
              <a:gd name="connsiteX27" fmla="*/ 9369168 w 10901897"/>
              <a:gd name="connsiteY27" fmla="*/ 3508781 h 3766479"/>
              <a:gd name="connsiteX28" fmla="*/ 9364297 w 10901897"/>
              <a:gd name="connsiteY28" fmla="*/ 3514167 h 3766479"/>
              <a:gd name="connsiteX29" fmla="*/ 9347493 w 10901897"/>
              <a:gd name="connsiteY29" fmla="*/ 3520072 h 3766479"/>
              <a:gd name="connsiteX30" fmla="*/ 9332718 w 10901897"/>
              <a:gd name="connsiteY30" fmla="*/ 3514362 h 3766479"/>
              <a:gd name="connsiteX31" fmla="*/ 9264167 w 10901897"/>
              <a:gd name="connsiteY31" fmla="*/ 3505658 h 3766479"/>
              <a:gd name="connsiteX32" fmla="*/ 9164094 w 10901897"/>
              <a:gd name="connsiteY32" fmla="*/ 3498928 h 3766479"/>
              <a:gd name="connsiteX33" fmla="*/ 9148800 w 10901897"/>
              <a:gd name="connsiteY33" fmla="*/ 3493060 h 3766479"/>
              <a:gd name="connsiteX34" fmla="*/ 9050458 w 10901897"/>
              <a:gd name="connsiteY34" fmla="*/ 3480848 h 3766479"/>
              <a:gd name="connsiteX35" fmla="*/ 8999058 w 10901897"/>
              <a:gd name="connsiteY35" fmla="*/ 3480225 h 3766479"/>
              <a:gd name="connsiteX36" fmla="*/ 8993554 w 10901897"/>
              <a:gd name="connsiteY36" fmla="*/ 3486268 h 3766479"/>
              <a:gd name="connsiteX37" fmla="*/ 8978351 w 10901897"/>
              <a:gd name="connsiteY37" fmla="*/ 3485255 h 3766479"/>
              <a:gd name="connsiteX38" fmla="*/ 8974307 w 10901897"/>
              <a:gd name="connsiteY38" fmla="*/ 3486266 h 3766479"/>
              <a:gd name="connsiteX39" fmla="*/ 8951126 w 10901897"/>
              <a:gd name="connsiteY39" fmla="*/ 3490785 h 3766479"/>
              <a:gd name="connsiteX40" fmla="*/ 8946415 w 10901897"/>
              <a:gd name="connsiteY40" fmla="*/ 3479836 h 3766479"/>
              <a:gd name="connsiteX41" fmla="*/ 8939487 w 10901897"/>
              <a:gd name="connsiteY41" fmla="*/ 3478500 h 3766479"/>
              <a:gd name="connsiteX42" fmla="*/ 8687743 w 10901897"/>
              <a:gd name="connsiteY42" fmla="*/ 3487291 h 3766479"/>
              <a:gd name="connsiteX43" fmla="*/ 8666518 w 10901897"/>
              <a:gd name="connsiteY43" fmla="*/ 3498231 h 3766479"/>
              <a:gd name="connsiteX44" fmla="*/ 8599556 w 10901897"/>
              <a:gd name="connsiteY44" fmla="*/ 3508137 h 3766479"/>
              <a:gd name="connsiteX45" fmla="*/ 8554411 w 10901897"/>
              <a:gd name="connsiteY45" fmla="*/ 3511179 h 3766479"/>
              <a:gd name="connsiteX46" fmla="*/ 8547844 w 10901897"/>
              <a:gd name="connsiteY46" fmla="*/ 3511118 h 3766479"/>
              <a:gd name="connsiteX47" fmla="*/ 8493261 w 10901897"/>
              <a:gd name="connsiteY47" fmla="*/ 3502666 h 3766479"/>
              <a:gd name="connsiteX48" fmla="*/ 8488390 w 10901897"/>
              <a:gd name="connsiteY48" fmla="*/ 3508053 h 3766479"/>
              <a:gd name="connsiteX49" fmla="*/ 8471586 w 10901897"/>
              <a:gd name="connsiteY49" fmla="*/ 3513957 h 3766479"/>
              <a:gd name="connsiteX50" fmla="*/ 8456812 w 10901897"/>
              <a:gd name="connsiteY50" fmla="*/ 3508248 h 3766479"/>
              <a:gd name="connsiteX51" fmla="*/ 8388259 w 10901897"/>
              <a:gd name="connsiteY51" fmla="*/ 3499544 h 3766479"/>
              <a:gd name="connsiteX52" fmla="*/ 8370697 w 10901897"/>
              <a:gd name="connsiteY52" fmla="*/ 3498362 h 3766479"/>
              <a:gd name="connsiteX53" fmla="*/ 7639559 w 10901897"/>
              <a:gd name="connsiteY53" fmla="*/ 3523894 h 3766479"/>
              <a:gd name="connsiteX54" fmla="*/ 7007522 w 10901897"/>
              <a:gd name="connsiteY54" fmla="*/ 3545965 h 3766479"/>
              <a:gd name="connsiteX55" fmla="*/ 6591224 w 10901897"/>
              <a:gd name="connsiteY55" fmla="*/ 3560503 h 3766479"/>
              <a:gd name="connsiteX56" fmla="*/ 6557964 w 10901897"/>
              <a:gd name="connsiteY56" fmla="*/ 3561844 h 3766479"/>
              <a:gd name="connsiteX57" fmla="*/ 6355814 w 10901897"/>
              <a:gd name="connsiteY57" fmla="*/ 3568989 h 3766479"/>
              <a:gd name="connsiteX58" fmla="*/ 6354404 w 10901897"/>
              <a:gd name="connsiteY58" fmla="*/ 3568773 h 3766479"/>
              <a:gd name="connsiteX59" fmla="*/ 4018045 w 10901897"/>
              <a:gd name="connsiteY59" fmla="*/ 3650360 h 3766479"/>
              <a:gd name="connsiteX60" fmla="*/ 682812 w 10901897"/>
              <a:gd name="connsiteY60" fmla="*/ 3766472 h 3766479"/>
              <a:gd name="connsiteX61" fmla="*/ 71576 w 10901897"/>
              <a:gd name="connsiteY61" fmla="*/ 3704331 h 3766479"/>
              <a:gd name="connsiteX62" fmla="*/ 27661 w 10901897"/>
              <a:gd name="connsiteY62" fmla="*/ 792099 h 3766479"/>
              <a:gd name="connsiteX63" fmla="*/ 15046 w 10901897"/>
              <a:gd name="connsiteY63" fmla="*/ 430868 h 3766479"/>
              <a:gd name="connsiteX64" fmla="*/ 0 w 10901897"/>
              <a:gd name="connsiteY64" fmla="*/ 0 h 3766479"/>
              <a:gd name="connsiteX0" fmla="*/ 0 w 10901897"/>
              <a:gd name="connsiteY0" fmla="*/ 0 h 3771713"/>
              <a:gd name="connsiteX1" fmla="*/ 10786370 w 10901897"/>
              <a:gd name="connsiteY1" fmla="*/ 54839 h 3771713"/>
              <a:gd name="connsiteX2" fmla="*/ 10798579 w 10901897"/>
              <a:gd name="connsiteY2" fmla="*/ 404459 h 3771713"/>
              <a:gd name="connsiteX3" fmla="*/ 10901717 w 10901897"/>
              <a:gd name="connsiteY3" fmla="*/ 3357944 h 3771713"/>
              <a:gd name="connsiteX4" fmla="*/ 10901714 w 10901897"/>
              <a:gd name="connsiteY4" fmla="*/ 3357949 h 3771713"/>
              <a:gd name="connsiteX5" fmla="*/ 10901897 w 10901897"/>
              <a:gd name="connsiteY5" fmla="*/ 3363104 h 3771713"/>
              <a:gd name="connsiteX6" fmla="*/ 10893816 w 10901897"/>
              <a:gd name="connsiteY6" fmla="*/ 3377100 h 3771713"/>
              <a:gd name="connsiteX7" fmla="*/ 10887323 w 10901897"/>
              <a:gd name="connsiteY7" fmla="*/ 3392838 h 3771713"/>
              <a:gd name="connsiteX8" fmla="*/ 10881845 w 10901897"/>
              <a:gd name="connsiteY8" fmla="*/ 3397828 h 3771713"/>
              <a:gd name="connsiteX9" fmla="*/ 10876220 w 10901897"/>
              <a:gd name="connsiteY9" fmla="*/ 3407568 h 3771713"/>
              <a:gd name="connsiteX10" fmla="*/ 10867702 w 10901897"/>
              <a:gd name="connsiteY10" fmla="*/ 3407860 h 3771713"/>
              <a:gd name="connsiteX11" fmla="*/ 10857541 w 10901897"/>
              <a:gd name="connsiteY11" fmla="*/ 3411520 h 3771713"/>
              <a:gd name="connsiteX12" fmla="*/ 10832053 w 10901897"/>
              <a:gd name="connsiteY12" fmla="*/ 3412410 h 3771713"/>
              <a:gd name="connsiteX13" fmla="*/ 10831546 w 10901897"/>
              <a:gd name="connsiteY13" fmla="*/ 3413616 h 3771713"/>
              <a:gd name="connsiteX14" fmla="*/ 10791337 w 10901897"/>
              <a:gd name="connsiteY14" fmla="*/ 3442239 h 3771713"/>
              <a:gd name="connsiteX15" fmla="*/ 10711793 w 10901897"/>
              <a:gd name="connsiteY15" fmla="*/ 3416609 h 3771713"/>
              <a:gd name="connsiteX16" fmla="*/ 9935449 w 10901897"/>
              <a:gd name="connsiteY16" fmla="*/ 3443720 h 3771713"/>
              <a:gd name="connsiteX17" fmla="*/ 9922087 w 10901897"/>
              <a:gd name="connsiteY17" fmla="*/ 3448375 h 3771713"/>
              <a:gd name="connsiteX18" fmla="*/ 9889965 w 10901897"/>
              <a:gd name="connsiteY18" fmla="*/ 3453703 h 3771713"/>
              <a:gd name="connsiteX19" fmla="*/ 9757415 w 10901897"/>
              <a:gd name="connsiteY19" fmla="*/ 3459301 h 3771713"/>
              <a:gd name="connsiteX20" fmla="*/ 9679337 w 10901897"/>
              <a:gd name="connsiteY20" fmla="*/ 3466695 h 3771713"/>
              <a:gd name="connsiteX21" fmla="*/ 9651603 w 10901897"/>
              <a:gd name="connsiteY21" fmla="*/ 3475859 h 3771713"/>
              <a:gd name="connsiteX22" fmla="*/ 9611575 w 10901897"/>
              <a:gd name="connsiteY22" fmla="*/ 3484382 h 3771713"/>
              <a:gd name="connsiteX23" fmla="*/ 9542424 w 10901897"/>
              <a:gd name="connsiteY23" fmla="*/ 3504346 h 3771713"/>
              <a:gd name="connsiteX24" fmla="*/ 9475463 w 10901897"/>
              <a:gd name="connsiteY24" fmla="*/ 3514251 h 3771713"/>
              <a:gd name="connsiteX25" fmla="*/ 9430317 w 10901897"/>
              <a:gd name="connsiteY25" fmla="*/ 3517293 h 3771713"/>
              <a:gd name="connsiteX26" fmla="*/ 9423751 w 10901897"/>
              <a:gd name="connsiteY26" fmla="*/ 3517233 h 3771713"/>
              <a:gd name="connsiteX27" fmla="*/ 9369168 w 10901897"/>
              <a:gd name="connsiteY27" fmla="*/ 3508781 h 3771713"/>
              <a:gd name="connsiteX28" fmla="*/ 9364297 w 10901897"/>
              <a:gd name="connsiteY28" fmla="*/ 3514167 h 3771713"/>
              <a:gd name="connsiteX29" fmla="*/ 9347493 w 10901897"/>
              <a:gd name="connsiteY29" fmla="*/ 3520072 h 3771713"/>
              <a:gd name="connsiteX30" fmla="*/ 9332718 w 10901897"/>
              <a:gd name="connsiteY30" fmla="*/ 3514362 h 3771713"/>
              <a:gd name="connsiteX31" fmla="*/ 9264167 w 10901897"/>
              <a:gd name="connsiteY31" fmla="*/ 3505658 h 3771713"/>
              <a:gd name="connsiteX32" fmla="*/ 9164094 w 10901897"/>
              <a:gd name="connsiteY32" fmla="*/ 3498928 h 3771713"/>
              <a:gd name="connsiteX33" fmla="*/ 9148800 w 10901897"/>
              <a:gd name="connsiteY33" fmla="*/ 3493060 h 3771713"/>
              <a:gd name="connsiteX34" fmla="*/ 9050458 w 10901897"/>
              <a:gd name="connsiteY34" fmla="*/ 3480848 h 3771713"/>
              <a:gd name="connsiteX35" fmla="*/ 8999058 w 10901897"/>
              <a:gd name="connsiteY35" fmla="*/ 3480225 h 3771713"/>
              <a:gd name="connsiteX36" fmla="*/ 8993554 w 10901897"/>
              <a:gd name="connsiteY36" fmla="*/ 3486268 h 3771713"/>
              <a:gd name="connsiteX37" fmla="*/ 8978351 w 10901897"/>
              <a:gd name="connsiteY37" fmla="*/ 3485255 h 3771713"/>
              <a:gd name="connsiteX38" fmla="*/ 8974307 w 10901897"/>
              <a:gd name="connsiteY38" fmla="*/ 3486266 h 3771713"/>
              <a:gd name="connsiteX39" fmla="*/ 8951126 w 10901897"/>
              <a:gd name="connsiteY39" fmla="*/ 3490785 h 3771713"/>
              <a:gd name="connsiteX40" fmla="*/ 8946415 w 10901897"/>
              <a:gd name="connsiteY40" fmla="*/ 3479836 h 3771713"/>
              <a:gd name="connsiteX41" fmla="*/ 8939487 w 10901897"/>
              <a:gd name="connsiteY41" fmla="*/ 3478500 h 3771713"/>
              <a:gd name="connsiteX42" fmla="*/ 8687743 w 10901897"/>
              <a:gd name="connsiteY42" fmla="*/ 3487291 h 3771713"/>
              <a:gd name="connsiteX43" fmla="*/ 8666518 w 10901897"/>
              <a:gd name="connsiteY43" fmla="*/ 3498231 h 3771713"/>
              <a:gd name="connsiteX44" fmla="*/ 8599556 w 10901897"/>
              <a:gd name="connsiteY44" fmla="*/ 3508137 h 3771713"/>
              <a:gd name="connsiteX45" fmla="*/ 8554411 w 10901897"/>
              <a:gd name="connsiteY45" fmla="*/ 3511179 h 3771713"/>
              <a:gd name="connsiteX46" fmla="*/ 8547844 w 10901897"/>
              <a:gd name="connsiteY46" fmla="*/ 3511118 h 3771713"/>
              <a:gd name="connsiteX47" fmla="*/ 8493261 w 10901897"/>
              <a:gd name="connsiteY47" fmla="*/ 3502666 h 3771713"/>
              <a:gd name="connsiteX48" fmla="*/ 8488390 w 10901897"/>
              <a:gd name="connsiteY48" fmla="*/ 3508053 h 3771713"/>
              <a:gd name="connsiteX49" fmla="*/ 8471586 w 10901897"/>
              <a:gd name="connsiteY49" fmla="*/ 3513957 h 3771713"/>
              <a:gd name="connsiteX50" fmla="*/ 8456812 w 10901897"/>
              <a:gd name="connsiteY50" fmla="*/ 3508248 h 3771713"/>
              <a:gd name="connsiteX51" fmla="*/ 8388259 w 10901897"/>
              <a:gd name="connsiteY51" fmla="*/ 3499544 h 3771713"/>
              <a:gd name="connsiteX52" fmla="*/ 8370697 w 10901897"/>
              <a:gd name="connsiteY52" fmla="*/ 3498362 h 3771713"/>
              <a:gd name="connsiteX53" fmla="*/ 7639559 w 10901897"/>
              <a:gd name="connsiteY53" fmla="*/ 3523894 h 3771713"/>
              <a:gd name="connsiteX54" fmla="*/ 7007522 w 10901897"/>
              <a:gd name="connsiteY54" fmla="*/ 3545965 h 3771713"/>
              <a:gd name="connsiteX55" fmla="*/ 6591224 w 10901897"/>
              <a:gd name="connsiteY55" fmla="*/ 3560503 h 3771713"/>
              <a:gd name="connsiteX56" fmla="*/ 6557964 w 10901897"/>
              <a:gd name="connsiteY56" fmla="*/ 3561844 h 3771713"/>
              <a:gd name="connsiteX57" fmla="*/ 6355814 w 10901897"/>
              <a:gd name="connsiteY57" fmla="*/ 3568989 h 3771713"/>
              <a:gd name="connsiteX58" fmla="*/ 6354404 w 10901897"/>
              <a:gd name="connsiteY58" fmla="*/ 3568773 h 3771713"/>
              <a:gd name="connsiteX59" fmla="*/ 4018045 w 10901897"/>
              <a:gd name="connsiteY59" fmla="*/ 3650360 h 3771713"/>
              <a:gd name="connsiteX60" fmla="*/ 682812 w 10901897"/>
              <a:gd name="connsiteY60" fmla="*/ 3766472 h 3771713"/>
              <a:gd name="connsiteX61" fmla="*/ 76131 w 10901897"/>
              <a:gd name="connsiteY61" fmla="*/ 3759332 h 3771713"/>
              <a:gd name="connsiteX62" fmla="*/ 27661 w 10901897"/>
              <a:gd name="connsiteY62" fmla="*/ 792099 h 3771713"/>
              <a:gd name="connsiteX63" fmla="*/ 15046 w 10901897"/>
              <a:gd name="connsiteY63" fmla="*/ 430868 h 3771713"/>
              <a:gd name="connsiteX64" fmla="*/ 0 w 10901897"/>
              <a:gd name="connsiteY64" fmla="*/ 0 h 3771713"/>
              <a:gd name="connsiteX0" fmla="*/ 0 w 10901897"/>
              <a:gd name="connsiteY0" fmla="*/ 0 h 3771713"/>
              <a:gd name="connsiteX1" fmla="*/ 10786370 w 10901897"/>
              <a:gd name="connsiteY1" fmla="*/ 54839 h 3771713"/>
              <a:gd name="connsiteX2" fmla="*/ 10798579 w 10901897"/>
              <a:gd name="connsiteY2" fmla="*/ 404459 h 3771713"/>
              <a:gd name="connsiteX3" fmla="*/ 10901717 w 10901897"/>
              <a:gd name="connsiteY3" fmla="*/ 3357944 h 3771713"/>
              <a:gd name="connsiteX4" fmla="*/ 10901714 w 10901897"/>
              <a:gd name="connsiteY4" fmla="*/ 3357949 h 3771713"/>
              <a:gd name="connsiteX5" fmla="*/ 10901897 w 10901897"/>
              <a:gd name="connsiteY5" fmla="*/ 3363104 h 3771713"/>
              <a:gd name="connsiteX6" fmla="*/ 10893816 w 10901897"/>
              <a:gd name="connsiteY6" fmla="*/ 3377100 h 3771713"/>
              <a:gd name="connsiteX7" fmla="*/ 10887323 w 10901897"/>
              <a:gd name="connsiteY7" fmla="*/ 3392838 h 3771713"/>
              <a:gd name="connsiteX8" fmla="*/ 10881845 w 10901897"/>
              <a:gd name="connsiteY8" fmla="*/ 3397828 h 3771713"/>
              <a:gd name="connsiteX9" fmla="*/ 10876220 w 10901897"/>
              <a:gd name="connsiteY9" fmla="*/ 3407568 h 3771713"/>
              <a:gd name="connsiteX10" fmla="*/ 10867702 w 10901897"/>
              <a:gd name="connsiteY10" fmla="*/ 3407860 h 3771713"/>
              <a:gd name="connsiteX11" fmla="*/ 10857541 w 10901897"/>
              <a:gd name="connsiteY11" fmla="*/ 3411520 h 3771713"/>
              <a:gd name="connsiteX12" fmla="*/ 10832053 w 10901897"/>
              <a:gd name="connsiteY12" fmla="*/ 3412410 h 3771713"/>
              <a:gd name="connsiteX13" fmla="*/ 10831546 w 10901897"/>
              <a:gd name="connsiteY13" fmla="*/ 3413616 h 3771713"/>
              <a:gd name="connsiteX14" fmla="*/ 10791337 w 10901897"/>
              <a:gd name="connsiteY14" fmla="*/ 3442239 h 3771713"/>
              <a:gd name="connsiteX15" fmla="*/ 10711793 w 10901897"/>
              <a:gd name="connsiteY15" fmla="*/ 3416609 h 3771713"/>
              <a:gd name="connsiteX16" fmla="*/ 9935449 w 10901897"/>
              <a:gd name="connsiteY16" fmla="*/ 3443720 h 3771713"/>
              <a:gd name="connsiteX17" fmla="*/ 9922087 w 10901897"/>
              <a:gd name="connsiteY17" fmla="*/ 3448375 h 3771713"/>
              <a:gd name="connsiteX18" fmla="*/ 9889965 w 10901897"/>
              <a:gd name="connsiteY18" fmla="*/ 3453703 h 3771713"/>
              <a:gd name="connsiteX19" fmla="*/ 9757415 w 10901897"/>
              <a:gd name="connsiteY19" fmla="*/ 3459301 h 3771713"/>
              <a:gd name="connsiteX20" fmla="*/ 9679337 w 10901897"/>
              <a:gd name="connsiteY20" fmla="*/ 3466695 h 3771713"/>
              <a:gd name="connsiteX21" fmla="*/ 9651603 w 10901897"/>
              <a:gd name="connsiteY21" fmla="*/ 3475859 h 3771713"/>
              <a:gd name="connsiteX22" fmla="*/ 9611575 w 10901897"/>
              <a:gd name="connsiteY22" fmla="*/ 3484382 h 3771713"/>
              <a:gd name="connsiteX23" fmla="*/ 9542424 w 10901897"/>
              <a:gd name="connsiteY23" fmla="*/ 3504346 h 3771713"/>
              <a:gd name="connsiteX24" fmla="*/ 9475463 w 10901897"/>
              <a:gd name="connsiteY24" fmla="*/ 3514251 h 3771713"/>
              <a:gd name="connsiteX25" fmla="*/ 9430317 w 10901897"/>
              <a:gd name="connsiteY25" fmla="*/ 3517293 h 3771713"/>
              <a:gd name="connsiteX26" fmla="*/ 9423751 w 10901897"/>
              <a:gd name="connsiteY26" fmla="*/ 3517233 h 3771713"/>
              <a:gd name="connsiteX27" fmla="*/ 9369168 w 10901897"/>
              <a:gd name="connsiteY27" fmla="*/ 3508781 h 3771713"/>
              <a:gd name="connsiteX28" fmla="*/ 9364297 w 10901897"/>
              <a:gd name="connsiteY28" fmla="*/ 3514167 h 3771713"/>
              <a:gd name="connsiteX29" fmla="*/ 9347493 w 10901897"/>
              <a:gd name="connsiteY29" fmla="*/ 3520072 h 3771713"/>
              <a:gd name="connsiteX30" fmla="*/ 9332718 w 10901897"/>
              <a:gd name="connsiteY30" fmla="*/ 3514362 h 3771713"/>
              <a:gd name="connsiteX31" fmla="*/ 9264167 w 10901897"/>
              <a:gd name="connsiteY31" fmla="*/ 3505658 h 3771713"/>
              <a:gd name="connsiteX32" fmla="*/ 9164094 w 10901897"/>
              <a:gd name="connsiteY32" fmla="*/ 3498928 h 3771713"/>
              <a:gd name="connsiteX33" fmla="*/ 9148800 w 10901897"/>
              <a:gd name="connsiteY33" fmla="*/ 3493060 h 3771713"/>
              <a:gd name="connsiteX34" fmla="*/ 9050458 w 10901897"/>
              <a:gd name="connsiteY34" fmla="*/ 3480848 h 3771713"/>
              <a:gd name="connsiteX35" fmla="*/ 8999058 w 10901897"/>
              <a:gd name="connsiteY35" fmla="*/ 3480225 h 3771713"/>
              <a:gd name="connsiteX36" fmla="*/ 8993554 w 10901897"/>
              <a:gd name="connsiteY36" fmla="*/ 3486268 h 3771713"/>
              <a:gd name="connsiteX37" fmla="*/ 8978351 w 10901897"/>
              <a:gd name="connsiteY37" fmla="*/ 3485255 h 3771713"/>
              <a:gd name="connsiteX38" fmla="*/ 8974307 w 10901897"/>
              <a:gd name="connsiteY38" fmla="*/ 3486266 h 3771713"/>
              <a:gd name="connsiteX39" fmla="*/ 8951126 w 10901897"/>
              <a:gd name="connsiteY39" fmla="*/ 3490785 h 3771713"/>
              <a:gd name="connsiteX40" fmla="*/ 8946415 w 10901897"/>
              <a:gd name="connsiteY40" fmla="*/ 3479836 h 3771713"/>
              <a:gd name="connsiteX41" fmla="*/ 8939487 w 10901897"/>
              <a:gd name="connsiteY41" fmla="*/ 3478500 h 3771713"/>
              <a:gd name="connsiteX42" fmla="*/ 8687743 w 10901897"/>
              <a:gd name="connsiteY42" fmla="*/ 3487291 h 3771713"/>
              <a:gd name="connsiteX43" fmla="*/ 8666518 w 10901897"/>
              <a:gd name="connsiteY43" fmla="*/ 3498231 h 3771713"/>
              <a:gd name="connsiteX44" fmla="*/ 8599556 w 10901897"/>
              <a:gd name="connsiteY44" fmla="*/ 3508137 h 3771713"/>
              <a:gd name="connsiteX45" fmla="*/ 8554411 w 10901897"/>
              <a:gd name="connsiteY45" fmla="*/ 3511179 h 3771713"/>
              <a:gd name="connsiteX46" fmla="*/ 8547844 w 10901897"/>
              <a:gd name="connsiteY46" fmla="*/ 3511118 h 3771713"/>
              <a:gd name="connsiteX47" fmla="*/ 8493261 w 10901897"/>
              <a:gd name="connsiteY47" fmla="*/ 3502666 h 3771713"/>
              <a:gd name="connsiteX48" fmla="*/ 8488390 w 10901897"/>
              <a:gd name="connsiteY48" fmla="*/ 3508053 h 3771713"/>
              <a:gd name="connsiteX49" fmla="*/ 8471586 w 10901897"/>
              <a:gd name="connsiteY49" fmla="*/ 3513957 h 3771713"/>
              <a:gd name="connsiteX50" fmla="*/ 8456812 w 10901897"/>
              <a:gd name="connsiteY50" fmla="*/ 3508248 h 3771713"/>
              <a:gd name="connsiteX51" fmla="*/ 8388259 w 10901897"/>
              <a:gd name="connsiteY51" fmla="*/ 3499544 h 3771713"/>
              <a:gd name="connsiteX52" fmla="*/ 8370697 w 10901897"/>
              <a:gd name="connsiteY52" fmla="*/ 3498362 h 3771713"/>
              <a:gd name="connsiteX53" fmla="*/ 7639559 w 10901897"/>
              <a:gd name="connsiteY53" fmla="*/ 3523894 h 3771713"/>
              <a:gd name="connsiteX54" fmla="*/ 7007522 w 10901897"/>
              <a:gd name="connsiteY54" fmla="*/ 3545965 h 3771713"/>
              <a:gd name="connsiteX55" fmla="*/ 6591224 w 10901897"/>
              <a:gd name="connsiteY55" fmla="*/ 3560503 h 3771713"/>
              <a:gd name="connsiteX56" fmla="*/ 6557964 w 10901897"/>
              <a:gd name="connsiteY56" fmla="*/ 3561844 h 3771713"/>
              <a:gd name="connsiteX57" fmla="*/ 6355814 w 10901897"/>
              <a:gd name="connsiteY57" fmla="*/ 3568989 h 3771713"/>
              <a:gd name="connsiteX58" fmla="*/ 6354404 w 10901897"/>
              <a:gd name="connsiteY58" fmla="*/ 3568773 h 3771713"/>
              <a:gd name="connsiteX59" fmla="*/ 4018045 w 10901897"/>
              <a:gd name="connsiteY59" fmla="*/ 3650360 h 3771713"/>
              <a:gd name="connsiteX60" fmla="*/ 682812 w 10901897"/>
              <a:gd name="connsiteY60" fmla="*/ 3766472 h 3771713"/>
              <a:gd name="connsiteX61" fmla="*/ 76131 w 10901897"/>
              <a:gd name="connsiteY61" fmla="*/ 3759332 h 3771713"/>
              <a:gd name="connsiteX62" fmla="*/ 68662 w 10901897"/>
              <a:gd name="connsiteY62" fmla="*/ 787516 h 3771713"/>
              <a:gd name="connsiteX63" fmla="*/ 15046 w 10901897"/>
              <a:gd name="connsiteY63" fmla="*/ 430868 h 3771713"/>
              <a:gd name="connsiteX64" fmla="*/ 0 w 10901897"/>
              <a:gd name="connsiteY64" fmla="*/ 0 h 3771713"/>
              <a:gd name="connsiteX0" fmla="*/ 48733 w 10886851"/>
              <a:gd name="connsiteY0" fmla="*/ 0 h 3780880"/>
              <a:gd name="connsiteX1" fmla="*/ 10771324 w 10886851"/>
              <a:gd name="connsiteY1" fmla="*/ 64006 h 3780880"/>
              <a:gd name="connsiteX2" fmla="*/ 10783533 w 10886851"/>
              <a:gd name="connsiteY2" fmla="*/ 413626 h 3780880"/>
              <a:gd name="connsiteX3" fmla="*/ 10886671 w 10886851"/>
              <a:gd name="connsiteY3" fmla="*/ 3367111 h 3780880"/>
              <a:gd name="connsiteX4" fmla="*/ 10886668 w 10886851"/>
              <a:gd name="connsiteY4" fmla="*/ 3367116 h 3780880"/>
              <a:gd name="connsiteX5" fmla="*/ 10886851 w 10886851"/>
              <a:gd name="connsiteY5" fmla="*/ 3372271 h 3780880"/>
              <a:gd name="connsiteX6" fmla="*/ 10878770 w 10886851"/>
              <a:gd name="connsiteY6" fmla="*/ 3386267 h 3780880"/>
              <a:gd name="connsiteX7" fmla="*/ 10872277 w 10886851"/>
              <a:gd name="connsiteY7" fmla="*/ 3402005 h 3780880"/>
              <a:gd name="connsiteX8" fmla="*/ 10866799 w 10886851"/>
              <a:gd name="connsiteY8" fmla="*/ 3406995 h 3780880"/>
              <a:gd name="connsiteX9" fmla="*/ 10861174 w 10886851"/>
              <a:gd name="connsiteY9" fmla="*/ 3416735 h 3780880"/>
              <a:gd name="connsiteX10" fmla="*/ 10852656 w 10886851"/>
              <a:gd name="connsiteY10" fmla="*/ 3417027 h 3780880"/>
              <a:gd name="connsiteX11" fmla="*/ 10842495 w 10886851"/>
              <a:gd name="connsiteY11" fmla="*/ 3420687 h 3780880"/>
              <a:gd name="connsiteX12" fmla="*/ 10817007 w 10886851"/>
              <a:gd name="connsiteY12" fmla="*/ 3421577 h 3780880"/>
              <a:gd name="connsiteX13" fmla="*/ 10816500 w 10886851"/>
              <a:gd name="connsiteY13" fmla="*/ 3422783 h 3780880"/>
              <a:gd name="connsiteX14" fmla="*/ 10776291 w 10886851"/>
              <a:gd name="connsiteY14" fmla="*/ 3451406 h 3780880"/>
              <a:gd name="connsiteX15" fmla="*/ 10696747 w 10886851"/>
              <a:gd name="connsiteY15" fmla="*/ 3425776 h 3780880"/>
              <a:gd name="connsiteX16" fmla="*/ 9920403 w 10886851"/>
              <a:gd name="connsiteY16" fmla="*/ 3452887 h 3780880"/>
              <a:gd name="connsiteX17" fmla="*/ 9907041 w 10886851"/>
              <a:gd name="connsiteY17" fmla="*/ 3457542 h 3780880"/>
              <a:gd name="connsiteX18" fmla="*/ 9874919 w 10886851"/>
              <a:gd name="connsiteY18" fmla="*/ 3462870 h 3780880"/>
              <a:gd name="connsiteX19" fmla="*/ 9742369 w 10886851"/>
              <a:gd name="connsiteY19" fmla="*/ 3468468 h 3780880"/>
              <a:gd name="connsiteX20" fmla="*/ 9664291 w 10886851"/>
              <a:gd name="connsiteY20" fmla="*/ 3475862 h 3780880"/>
              <a:gd name="connsiteX21" fmla="*/ 9636557 w 10886851"/>
              <a:gd name="connsiteY21" fmla="*/ 3485026 h 3780880"/>
              <a:gd name="connsiteX22" fmla="*/ 9596529 w 10886851"/>
              <a:gd name="connsiteY22" fmla="*/ 3493549 h 3780880"/>
              <a:gd name="connsiteX23" fmla="*/ 9527378 w 10886851"/>
              <a:gd name="connsiteY23" fmla="*/ 3513513 h 3780880"/>
              <a:gd name="connsiteX24" fmla="*/ 9460417 w 10886851"/>
              <a:gd name="connsiteY24" fmla="*/ 3523418 h 3780880"/>
              <a:gd name="connsiteX25" fmla="*/ 9415271 w 10886851"/>
              <a:gd name="connsiteY25" fmla="*/ 3526460 h 3780880"/>
              <a:gd name="connsiteX26" fmla="*/ 9408705 w 10886851"/>
              <a:gd name="connsiteY26" fmla="*/ 3526400 h 3780880"/>
              <a:gd name="connsiteX27" fmla="*/ 9354122 w 10886851"/>
              <a:gd name="connsiteY27" fmla="*/ 3517948 h 3780880"/>
              <a:gd name="connsiteX28" fmla="*/ 9349251 w 10886851"/>
              <a:gd name="connsiteY28" fmla="*/ 3523334 h 3780880"/>
              <a:gd name="connsiteX29" fmla="*/ 9332447 w 10886851"/>
              <a:gd name="connsiteY29" fmla="*/ 3529239 h 3780880"/>
              <a:gd name="connsiteX30" fmla="*/ 9317672 w 10886851"/>
              <a:gd name="connsiteY30" fmla="*/ 3523529 h 3780880"/>
              <a:gd name="connsiteX31" fmla="*/ 9249121 w 10886851"/>
              <a:gd name="connsiteY31" fmla="*/ 3514825 h 3780880"/>
              <a:gd name="connsiteX32" fmla="*/ 9149048 w 10886851"/>
              <a:gd name="connsiteY32" fmla="*/ 3508095 h 3780880"/>
              <a:gd name="connsiteX33" fmla="*/ 9133754 w 10886851"/>
              <a:gd name="connsiteY33" fmla="*/ 3502227 h 3780880"/>
              <a:gd name="connsiteX34" fmla="*/ 9035412 w 10886851"/>
              <a:gd name="connsiteY34" fmla="*/ 3490015 h 3780880"/>
              <a:gd name="connsiteX35" fmla="*/ 8984012 w 10886851"/>
              <a:gd name="connsiteY35" fmla="*/ 3489392 h 3780880"/>
              <a:gd name="connsiteX36" fmla="*/ 8978508 w 10886851"/>
              <a:gd name="connsiteY36" fmla="*/ 3495435 h 3780880"/>
              <a:gd name="connsiteX37" fmla="*/ 8963305 w 10886851"/>
              <a:gd name="connsiteY37" fmla="*/ 3494422 h 3780880"/>
              <a:gd name="connsiteX38" fmla="*/ 8959261 w 10886851"/>
              <a:gd name="connsiteY38" fmla="*/ 3495433 h 3780880"/>
              <a:gd name="connsiteX39" fmla="*/ 8936080 w 10886851"/>
              <a:gd name="connsiteY39" fmla="*/ 3499952 h 3780880"/>
              <a:gd name="connsiteX40" fmla="*/ 8931369 w 10886851"/>
              <a:gd name="connsiteY40" fmla="*/ 3489003 h 3780880"/>
              <a:gd name="connsiteX41" fmla="*/ 8924441 w 10886851"/>
              <a:gd name="connsiteY41" fmla="*/ 3487667 h 3780880"/>
              <a:gd name="connsiteX42" fmla="*/ 8672697 w 10886851"/>
              <a:gd name="connsiteY42" fmla="*/ 3496458 h 3780880"/>
              <a:gd name="connsiteX43" fmla="*/ 8651472 w 10886851"/>
              <a:gd name="connsiteY43" fmla="*/ 3507398 h 3780880"/>
              <a:gd name="connsiteX44" fmla="*/ 8584510 w 10886851"/>
              <a:gd name="connsiteY44" fmla="*/ 3517304 h 3780880"/>
              <a:gd name="connsiteX45" fmla="*/ 8539365 w 10886851"/>
              <a:gd name="connsiteY45" fmla="*/ 3520346 h 3780880"/>
              <a:gd name="connsiteX46" fmla="*/ 8532798 w 10886851"/>
              <a:gd name="connsiteY46" fmla="*/ 3520285 h 3780880"/>
              <a:gd name="connsiteX47" fmla="*/ 8478215 w 10886851"/>
              <a:gd name="connsiteY47" fmla="*/ 3511833 h 3780880"/>
              <a:gd name="connsiteX48" fmla="*/ 8473344 w 10886851"/>
              <a:gd name="connsiteY48" fmla="*/ 3517220 h 3780880"/>
              <a:gd name="connsiteX49" fmla="*/ 8456540 w 10886851"/>
              <a:gd name="connsiteY49" fmla="*/ 3523124 h 3780880"/>
              <a:gd name="connsiteX50" fmla="*/ 8441766 w 10886851"/>
              <a:gd name="connsiteY50" fmla="*/ 3517415 h 3780880"/>
              <a:gd name="connsiteX51" fmla="*/ 8373213 w 10886851"/>
              <a:gd name="connsiteY51" fmla="*/ 3508711 h 3780880"/>
              <a:gd name="connsiteX52" fmla="*/ 8355651 w 10886851"/>
              <a:gd name="connsiteY52" fmla="*/ 3507529 h 3780880"/>
              <a:gd name="connsiteX53" fmla="*/ 7624513 w 10886851"/>
              <a:gd name="connsiteY53" fmla="*/ 3533061 h 3780880"/>
              <a:gd name="connsiteX54" fmla="*/ 6992476 w 10886851"/>
              <a:gd name="connsiteY54" fmla="*/ 3555132 h 3780880"/>
              <a:gd name="connsiteX55" fmla="*/ 6576178 w 10886851"/>
              <a:gd name="connsiteY55" fmla="*/ 3569670 h 3780880"/>
              <a:gd name="connsiteX56" fmla="*/ 6542918 w 10886851"/>
              <a:gd name="connsiteY56" fmla="*/ 3571011 h 3780880"/>
              <a:gd name="connsiteX57" fmla="*/ 6340768 w 10886851"/>
              <a:gd name="connsiteY57" fmla="*/ 3578156 h 3780880"/>
              <a:gd name="connsiteX58" fmla="*/ 6339358 w 10886851"/>
              <a:gd name="connsiteY58" fmla="*/ 3577940 h 3780880"/>
              <a:gd name="connsiteX59" fmla="*/ 4002999 w 10886851"/>
              <a:gd name="connsiteY59" fmla="*/ 3659527 h 3780880"/>
              <a:gd name="connsiteX60" fmla="*/ 667766 w 10886851"/>
              <a:gd name="connsiteY60" fmla="*/ 3775639 h 3780880"/>
              <a:gd name="connsiteX61" fmla="*/ 61085 w 10886851"/>
              <a:gd name="connsiteY61" fmla="*/ 3768499 h 3780880"/>
              <a:gd name="connsiteX62" fmla="*/ 53616 w 10886851"/>
              <a:gd name="connsiteY62" fmla="*/ 796683 h 3780880"/>
              <a:gd name="connsiteX63" fmla="*/ 0 w 10886851"/>
              <a:gd name="connsiteY63" fmla="*/ 440035 h 3780880"/>
              <a:gd name="connsiteX64" fmla="*/ 48733 w 10886851"/>
              <a:gd name="connsiteY64" fmla="*/ 0 h 3780880"/>
              <a:gd name="connsiteX0" fmla="*/ 0 w 10838118"/>
              <a:gd name="connsiteY0" fmla="*/ 0 h 3780880"/>
              <a:gd name="connsiteX1" fmla="*/ 10722591 w 10838118"/>
              <a:gd name="connsiteY1" fmla="*/ 64006 h 3780880"/>
              <a:gd name="connsiteX2" fmla="*/ 10734800 w 10838118"/>
              <a:gd name="connsiteY2" fmla="*/ 413626 h 3780880"/>
              <a:gd name="connsiteX3" fmla="*/ 10837938 w 10838118"/>
              <a:gd name="connsiteY3" fmla="*/ 3367111 h 3780880"/>
              <a:gd name="connsiteX4" fmla="*/ 10837935 w 10838118"/>
              <a:gd name="connsiteY4" fmla="*/ 3367116 h 3780880"/>
              <a:gd name="connsiteX5" fmla="*/ 10838118 w 10838118"/>
              <a:gd name="connsiteY5" fmla="*/ 3372271 h 3780880"/>
              <a:gd name="connsiteX6" fmla="*/ 10830037 w 10838118"/>
              <a:gd name="connsiteY6" fmla="*/ 3386267 h 3780880"/>
              <a:gd name="connsiteX7" fmla="*/ 10823544 w 10838118"/>
              <a:gd name="connsiteY7" fmla="*/ 3402005 h 3780880"/>
              <a:gd name="connsiteX8" fmla="*/ 10818066 w 10838118"/>
              <a:gd name="connsiteY8" fmla="*/ 3406995 h 3780880"/>
              <a:gd name="connsiteX9" fmla="*/ 10812441 w 10838118"/>
              <a:gd name="connsiteY9" fmla="*/ 3416735 h 3780880"/>
              <a:gd name="connsiteX10" fmla="*/ 10803923 w 10838118"/>
              <a:gd name="connsiteY10" fmla="*/ 3417027 h 3780880"/>
              <a:gd name="connsiteX11" fmla="*/ 10793762 w 10838118"/>
              <a:gd name="connsiteY11" fmla="*/ 3420687 h 3780880"/>
              <a:gd name="connsiteX12" fmla="*/ 10768274 w 10838118"/>
              <a:gd name="connsiteY12" fmla="*/ 3421577 h 3780880"/>
              <a:gd name="connsiteX13" fmla="*/ 10767767 w 10838118"/>
              <a:gd name="connsiteY13" fmla="*/ 3422783 h 3780880"/>
              <a:gd name="connsiteX14" fmla="*/ 10727558 w 10838118"/>
              <a:gd name="connsiteY14" fmla="*/ 3451406 h 3780880"/>
              <a:gd name="connsiteX15" fmla="*/ 10648014 w 10838118"/>
              <a:gd name="connsiteY15" fmla="*/ 3425776 h 3780880"/>
              <a:gd name="connsiteX16" fmla="*/ 9871670 w 10838118"/>
              <a:gd name="connsiteY16" fmla="*/ 3452887 h 3780880"/>
              <a:gd name="connsiteX17" fmla="*/ 9858308 w 10838118"/>
              <a:gd name="connsiteY17" fmla="*/ 3457542 h 3780880"/>
              <a:gd name="connsiteX18" fmla="*/ 9826186 w 10838118"/>
              <a:gd name="connsiteY18" fmla="*/ 3462870 h 3780880"/>
              <a:gd name="connsiteX19" fmla="*/ 9693636 w 10838118"/>
              <a:gd name="connsiteY19" fmla="*/ 3468468 h 3780880"/>
              <a:gd name="connsiteX20" fmla="*/ 9615558 w 10838118"/>
              <a:gd name="connsiteY20" fmla="*/ 3475862 h 3780880"/>
              <a:gd name="connsiteX21" fmla="*/ 9587824 w 10838118"/>
              <a:gd name="connsiteY21" fmla="*/ 3485026 h 3780880"/>
              <a:gd name="connsiteX22" fmla="*/ 9547796 w 10838118"/>
              <a:gd name="connsiteY22" fmla="*/ 3493549 h 3780880"/>
              <a:gd name="connsiteX23" fmla="*/ 9478645 w 10838118"/>
              <a:gd name="connsiteY23" fmla="*/ 3513513 h 3780880"/>
              <a:gd name="connsiteX24" fmla="*/ 9411684 w 10838118"/>
              <a:gd name="connsiteY24" fmla="*/ 3523418 h 3780880"/>
              <a:gd name="connsiteX25" fmla="*/ 9366538 w 10838118"/>
              <a:gd name="connsiteY25" fmla="*/ 3526460 h 3780880"/>
              <a:gd name="connsiteX26" fmla="*/ 9359972 w 10838118"/>
              <a:gd name="connsiteY26" fmla="*/ 3526400 h 3780880"/>
              <a:gd name="connsiteX27" fmla="*/ 9305389 w 10838118"/>
              <a:gd name="connsiteY27" fmla="*/ 3517948 h 3780880"/>
              <a:gd name="connsiteX28" fmla="*/ 9300518 w 10838118"/>
              <a:gd name="connsiteY28" fmla="*/ 3523334 h 3780880"/>
              <a:gd name="connsiteX29" fmla="*/ 9283714 w 10838118"/>
              <a:gd name="connsiteY29" fmla="*/ 3529239 h 3780880"/>
              <a:gd name="connsiteX30" fmla="*/ 9268939 w 10838118"/>
              <a:gd name="connsiteY30" fmla="*/ 3523529 h 3780880"/>
              <a:gd name="connsiteX31" fmla="*/ 9200388 w 10838118"/>
              <a:gd name="connsiteY31" fmla="*/ 3514825 h 3780880"/>
              <a:gd name="connsiteX32" fmla="*/ 9100315 w 10838118"/>
              <a:gd name="connsiteY32" fmla="*/ 3508095 h 3780880"/>
              <a:gd name="connsiteX33" fmla="*/ 9085021 w 10838118"/>
              <a:gd name="connsiteY33" fmla="*/ 3502227 h 3780880"/>
              <a:gd name="connsiteX34" fmla="*/ 8986679 w 10838118"/>
              <a:gd name="connsiteY34" fmla="*/ 3490015 h 3780880"/>
              <a:gd name="connsiteX35" fmla="*/ 8935279 w 10838118"/>
              <a:gd name="connsiteY35" fmla="*/ 3489392 h 3780880"/>
              <a:gd name="connsiteX36" fmla="*/ 8929775 w 10838118"/>
              <a:gd name="connsiteY36" fmla="*/ 3495435 h 3780880"/>
              <a:gd name="connsiteX37" fmla="*/ 8914572 w 10838118"/>
              <a:gd name="connsiteY37" fmla="*/ 3494422 h 3780880"/>
              <a:gd name="connsiteX38" fmla="*/ 8910528 w 10838118"/>
              <a:gd name="connsiteY38" fmla="*/ 3495433 h 3780880"/>
              <a:gd name="connsiteX39" fmla="*/ 8887347 w 10838118"/>
              <a:gd name="connsiteY39" fmla="*/ 3499952 h 3780880"/>
              <a:gd name="connsiteX40" fmla="*/ 8882636 w 10838118"/>
              <a:gd name="connsiteY40" fmla="*/ 3489003 h 3780880"/>
              <a:gd name="connsiteX41" fmla="*/ 8875708 w 10838118"/>
              <a:gd name="connsiteY41" fmla="*/ 3487667 h 3780880"/>
              <a:gd name="connsiteX42" fmla="*/ 8623964 w 10838118"/>
              <a:gd name="connsiteY42" fmla="*/ 3496458 h 3780880"/>
              <a:gd name="connsiteX43" fmla="*/ 8602739 w 10838118"/>
              <a:gd name="connsiteY43" fmla="*/ 3507398 h 3780880"/>
              <a:gd name="connsiteX44" fmla="*/ 8535777 w 10838118"/>
              <a:gd name="connsiteY44" fmla="*/ 3517304 h 3780880"/>
              <a:gd name="connsiteX45" fmla="*/ 8490632 w 10838118"/>
              <a:gd name="connsiteY45" fmla="*/ 3520346 h 3780880"/>
              <a:gd name="connsiteX46" fmla="*/ 8484065 w 10838118"/>
              <a:gd name="connsiteY46" fmla="*/ 3520285 h 3780880"/>
              <a:gd name="connsiteX47" fmla="*/ 8429482 w 10838118"/>
              <a:gd name="connsiteY47" fmla="*/ 3511833 h 3780880"/>
              <a:gd name="connsiteX48" fmla="*/ 8424611 w 10838118"/>
              <a:gd name="connsiteY48" fmla="*/ 3517220 h 3780880"/>
              <a:gd name="connsiteX49" fmla="*/ 8407807 w 10838118"/>
              <a:gd name="connsiteY49" fmla="*/ 3523124 h 3780880"/>
              <a:gd name="connsiteX50" fmla="*/ 8393033 w 10838118"/>
              <a:gd name="connsiteY50" fmla="*/ 3517415 h 3780880"/>
              <a:gd name="connsiteX51" fmla="*/ 8324480 w 10838118"/>
              <a:gd name="connsiteY51" fmla="*/ 3508711 h 3780880"/>
              <a:gd name="connsiteX52" fmla="*/ 8306918 w 10838118"/>
              <a:gd name="connsiteY52" fmla="*/ 3507529 h 3780880"/>
              <a:gd name="connsiteX53" fmla="*/ 7575780 w 10838118"/>
              <a:gd name="connsiteY53" fmla="*/ 3533061 h 3780880"/>
              <a:gd name="connsiteX54" fmla="*/ 6943743 w 10838118"/>
              <a:gd name="connsiteY54" fmla="*/ 3555132 h 3780880"/>
              <a:gd name="connsiteX55" fmla="*/ 6527445 w 10838118"/>
              <a:gd name="connsiteY55" fmla="*/ 3569670 h 3780880"/>
              <a:gd name="connsiteX56" fmla="*/ 6494185 w 10838118"/>
              <a:gd name="connsiteY56" fmla="*/ 3571011 h 3780880"/>
              <a:gd name="connsiteX57" fmla="*/ 6292035 w 10838118"/>
              <a:gd name="connsiteY57" fmla="*/ 3578156 h 3780880"/>
              <a:gd name="connsiteX58" fmla="*/ 6290625 w 10838118"/>
              <a:gd name="connsiteY58" fmla="*/ 3577940 h 3780880"/>
              <a:gd name="connsiteX59" fmla="*/ 3954266 w 10838118"/>
              <a:gd name="connsiteY59" fmla="*/ 3659527 h 3780880"/>
              <a:gd name="connsiteX60" fmla="*/ 619033 w 10838118"/>
              <a:gd name="connsiteY60" fmla="*/ 3775639 h 3780880"/>
              <a:gd name="connsiteX61" fmla="*/ 12352 w 10838118"/>
              <a:gd name="connsiteY61" fmla="*/ 3768499 h 3780880"/>
              <a:gd name="connsiteX62" fmla="*/ 4883 w 10838118"/>
              <a:gd name="connsiteY62" fmla="*/ 796683 h 3780880"/>
              <a:gd name="connsiteX63" fmla="*/ 0 w 10838118"/>
              <a:gd name="connsiteY63" fmla="*/ 0 h 3780880"/>
              <a:gd name="connsiteX0" fmla="*/ 0 w 10838118"/>
              <a:gd name="connsiteY0" fmla="*/ 0 h 3780880"/>
              <a:gd name="connsiteX1" fmla="*/ 10722591 w 10838118"/>
              <a:gd name="connsiteY1" fmla="*/ 64006 h 3780880"/>
              <a:gd name="connsiteX2" fmla="*/ 10734800 w 10838118"/>
              <a:gd name="connsiteY2" fmla="*/ 413626 h 3780880"/>
              <a:gd name="connsiteX3" fmla="*/ 10837938 w 10838118"/>
              <a:gd name="connsiteY3" fmla="*/ 3367111 h 3780880"/>
              <a:gd name="connsiteX4" fmla="*/ 10837935 w 10838118"/>
              <a:gd name="connsiteY4" fmla="*/ 3367116 h 3780880"/>
              <a:gd name="connsiteX5" fmla="*/ 10838118 w 10838118"/>
              <a:gd name="connsiteY5" fmla="*/ 3372271 h 3780880"/>
              <a:gd name="connsiteX6" fmla="*/ 10830037 w 10838118"/>
              <a:gd name="connsiteY6" fmla="*/ 3386267 h 3780880"/>
              <a:gd name="connsiteX7" fmla="*/ 10823544 w 10838118"/>
              <a:gd name="connsiteY7" fmla="*/ 3402005 h 3780880"/>
              <a:gd name="connsiteX8" fmla="*/ 10818066 w 10838118"/>
              <a:gd name="connsiteY8" fmla="*/ 3406995 h 3780880"/>
              <a:gd name="connsiteX9" fmla="*/ 10812441 w 10838118"/>
              <a:gd name="connsiteY9" fmla="*/ 3416735 h 3780880"/>
              <a:gd name="connsiteX10" fmla="*/ 10803923 w 10838118"/>
              <a:gd name="connsiteY10" fmla="*/ 3417027 h 3780880"/>
              <a:gd name="connsiteX11" fmla="*/ 10793762 w 10838118"/>
              <a:gd name="connsiteY11" fmla="*/ 3420687 h 3780880"/>
              <a:gd name="connsiteX12" fmla="*/ 10768274 w 10838118"/>
              <a:gd name="connsiteY12" fmla="*/ 3421577 h 3780880"/>
              <a:gd name="connsiteX13" fmla="*/ 10767767 w 10838118"/>
              <a:gd name="connsiteY13" fmla="*/ 3422783 h 3780880"/>
              <a:gd name="connsiteX14" fmla="*/ 10727558 w 10838118"/>
              <a:gd name="connsiteY14" fmla="*/ 3451406 h 3780880"/>
              <a:gd name="connsiteX15" fmla="*/ 10648014 w 10838118"/>
              <a:gd name="connsiteY15" fmla="*/ 3425776 h 3780880"/>
              <a:gd name="connsiteX16" fmla="*/ 9871670 w 10838118"/>
              <a:gd name="connsiteY16" fmla="*/ 3452887 h 3780880"/>
              <a:gd name="connsiteX17" fmla="*/ 9858308 w 10838118"/>
              <a:gd name="connsiteY17" fmla="*/ 3457542 h 3780880"/>
              <a:gd name="connsiteX18" fmla="*/ 9826186 w 10838118"/>
              <a:gd name="connsiteY18" fmla="*/ 3462870 h 3780880"/>
              <a:gd name="connsiteX19" fmla="*/ 9693636 w 10838118"/>
              <a:gd name="connsiteY19" fmla="*/ 3468468 h 3780880"/>
              <a:gd name="connsiteX20" fmla="*/ 9615558 w 10838118"/>
              <a:gd name="connsiteY20" fmla="*/ 3475862 h 3780880"/>
              <a:gd name="connsiteX21" fmla="*/ 9587824 w 10838118"/>
              <a:gd name="connsiteY21" fmla="*/ 3485026 h 3780880"/>
              <a:gd name="connsiteX22" fmla="*/ 9547796 w 10838118"/>
              <a:gd name="connsiteY22" fmla="*/ 3493549 h 3780880"/>
              <a:gd name="connsiteX23" fmla="*/ 9478645 w 10838118"/>
              <a:gd name="connsiteY23" fmla="*/ 3513513 h 3780880"/>
              <a:gd name="connsiteX24" fmla="*/ 9411684 w 10838118"/>
              <a:gd name="connsiteY24" fmla="*/ 3523418 h 3780880"/>
              <a:gd name="connsiteX25" fmla="*/ 9366538 w 10838118"/>
              <a:gd name="connsiteY25" fmla="*/ 3526460 h 3780880"/>
              <a:gd name="connsiteX26" fmla="*/ 9359972 w 10838118"/>
              <a:gd name="connsiteY26" fmla="*/ 3526400 h 3780880"/>
              <a:gd name="connsiteX27" fmla="*/ 9305389 w 10838118"/>
              <a:gd name="connsiteY27" fmla="*/ 3517948 h 3780880"/>
              <a:gd name="connsiteX28" fmla="*/ 9300518 w 10838118"/>
              <a:gd name="connsiteY28" fmla="*/ 3523334 h 3780880"/>
              <a:gd name="connsiteX29" fmla="*/ 9283714 w 10838118"/>
              <a:gd name="connsiteY29" fmla="*/ 3529239 h 3780880"/>
              <a:gd name="connsiteX30" fmla="*/ 9268939 w 10838118"/>
              <a:gd name="connsiteY30" fmla="*/ 3523529 h 3780880"/>
              <a:gd name="connsiteX31" fmla="*/ 9200388 w 10838118"/>
              <a:gd name="connsiteY31" fmla="*/ 3514825 h 3780880"/>
              <a:gd name="connsiteX32" fmla="*/ 9100315 w 10838118"/>
              <a:gd name="connsiteY32" fmla="*/ 3508095 h 3780880"/>
              <a:gd name="connsiteX33" fmla="*/ 9085021 w 10838118"/>
              <a:gd name="connsiteY33" fmla="*/ 3502227 h 3780880"/>
              <a:gd name="connsiteX34" fmla="*/ 8986679 w 10838118"/>
              <a:gd name="connsiteY34" fmla="*/ 3490015 h 3780880"/>
              <a:gd name="connsiteX35" fmla="*/ 8935279 w 10838118"/>
              <a:gd name="connsiteY35" fmla="*/ 3489392 h 3780880"/>
              <a:gd name="connsiteX36" fmla="*/ 8929775 w 10838118"/>
              <a:gd name="connsiteY36" fmla="*/ 3495435 h 3780880"/>
              <a:gd name="connsiteX37" fmla="*/ 8914572 w 10838118"/>
              <a:gd name="connsiteY37" fmla="*/ 3494422 h 3780880"/>
              <a:gd name="connsiteX38" fmla="*/ 8910528 w 10838118"/>
              <a:gd name="connsiteY38" fmla="*/ 3495433 h 3780880"/>
              <a:gd name="connsiteX39" fmla="*/ 8887347 w 10838118"/>
              <a:gd name="connsiteY39" fmla="*/ 3499952 h 3780880"/>
              <a:gd name="connsiteX40" fmla="*/ 8882636 w 10838118"/>
              <a:gd name="connsiteY40" fmla="*/ 3489003 h 3780880"/>
              <a:gd name="connsiteX41" fmla="*/ 8875708 w 10838118"/>
              <a:gd name="connsiteY41" fmla="*/ 3487667 h 3780880"/>
              <a:gd name="connsiteX42" fmla="*/ 8623964 w 10838118"/>
              <a:gd name="connsiteY42" fmla="*/ 3496458 h 3780880"/>
              <a:gd name="connsiteX43" fmla="*/ 8602739 w 10838118"/>
              <a:gd name="connsiteY43" fmla="*/ 3507398 h 3780880"/>
              <a:gd name="connsiteX44" fmla="*/ 8535777 w 10838118"/>
              <a:gd name="connsiteY44" fmla="*/ 3517304 h 3780880"/>
              <a:gd name="connsiteX45" fmla="*/ 8490632 w 10838118"/>
              <a:gd name="connsiteY45" fmla="*/ 3520346 h 3780880"/>
              <a:gd name="connsiteX46" fmla="*/ 8484065 w 10838118"/>
              <a:gd name="connsiteY46" fmla="*/ 3520285 h 3780880"/>
              <a:gd name="connsiteX47" fmla="*/ 8429482 w 10838118"/>
              <a:gd name="connsiteY47" fmla="*/ 3511833 h 3780880"/>
              <a:gd name="connsiteX48" fmla="*/ 8424611 w 10838118"/>
              <a:gd name="connsiteY48" fmla="*/ 3517220 h 3780880"/>
              <a:gd name="connsiteX49" fmla="*/ 8407807 w 10838118"/>
              <a:gd name="connsiteY49" fmla="*/ 3523124 h 3780880"/>
              <a:gd name="connsiteX50" fmla="*/ 8393033 w 10838118"/>
              <a:gd name="connsiteY50" fmla="*/ 3517415 h 3780880"/>
              <a:gd name="connsiteX51" fmla="*/ 8324480 w 10838118"/>
              <a:gd name="connsiteY51" fmla="*/ 3508711 h 3780880"/>
              <a:gd name="connsiteX52" fmla="*/ 8306918 w 10838118"/>
              <a:gd name="connsiteY52" fmla="*/ 3507529 h 3780880"/>
              <a:gd name="connsiteX53" fmla="*/ 7575780 w 10838118"/>
              <a:gd name="connsiteY53" fmla="*/ 3533061 h 3780880"/>
              <a:gd name="connsiteX54" fmla="*/ 6943743 w 10838118"/>
              <a:gd name="connsiteY54" fmla="*/ 3555132 h 3780880"/>
              <a:gd name="connsiteX55" fmla="*/ 6527445 w 10838118"/>
              <a:gd name="connsiteY55" fmla="*/ 3569670 h 3780880"/>
              <a:gd name="connsiteX56" fmla="*/ 6494185 w 10838118"/>
              <a:gd name="connsiteY56" fmla="*/ 3571011 h 3780880"/>
              <a:gd name="connsiteX57" fmla="*/ 6292035 w 10838118"/>
              <a:gd name="connsiteY57" fmla="*/ 3578156 h 3780880"/>
              <a:gd name="connsiteX58" fmla="*/ 6290625 w 10838118"/>
              <a:gd name="connsiteY58" fmla="*/ 3577940 h 3780880"/>
              <a:gd name="connsiteX59" fmla="*/ 3954266 w 10838118"/>
              <a:gd name="connsiteY59" fmla="*/ 3659527 h 3780880"/>
              <a:gd name="connsiteX60" fmla="*/ 619033 w 10838118"/>
              <a:gd name="connsiteY60" fmla="*/ 3775639 h 3780880"/>
              <a:gd name="connsiteX61" fmla="*/ 12352 w 10838118"/>
              <a:gd name="connsiteY61" fmla="*/ 3768499 h 3780880"/>
              <a:gd name="connsiteX62" fmla="*/ 4883 w 10838118"/>
              <a:gd name="connsiteY62" fmla="*/ 810434 h 3780880"/>
              <a:gd name="connsiteX63" fmla="*/ 0 w 10838118"/>
              <a:gd name="connsiteY63" fmla="*/ 0 h 378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838118" h="3780880">
                <a:moveTo>
                  <a:pt x="0" y="0"/>
                </a:moveTo>
                <a:lnTo>
                  <a:pt x="10722591" y="64006"/>
                </a:lnTo>
                <a:lnTo>
                  <a:pt x="10734800" y="413626"/>
                </a:lnTo>
                <a:lnTo>
                  <a:pt x="10837938" y="3367111"/>
                </a:lnTo>
                <a:cubicBezTo>
                  <a:pt x="10837937" y="3367113"/>
                  <a:pt x="10837936" y="3367114"/>
                  <a:pt x="10837935" y="3367116"/>
                </a:cubicBezTo>
                <a:lnTo>
                  <a:pt x="10838118" y="3372271"/>
                </a:lnTo>
                <a:lnTo>
                  <a:pt x="10830037" y="3386267"/>
                </a:lnTo>
                <a:lnTo>
                  <a:pt x="10823544" y="3402005"/>
                </a:lnTo>
                <a:lnTo>
                  <a:pt x="10818066" y="3406995"/>
                </a:lnTo>
                <a:lnTo>
                  <a:pt x="10812441" y="3416735"/>
                </a:lnTo>
                <a:lnTo>
                  <a:pt x="10803923" y="3417027"/>
                </a:lnTo>
                <a:lnTo>
                  <a:pt x="10793762" y="3420687"/>
                </a:lnTo>
                <a:lnTo>
                  <a:pt x="10768274" y="3421577"/>
                </a:lnTo>
                <a:lnTo>
                  <a:pt x="10767767" y="3422783"/>
                </a:lnTo>
                <a:cubicBezTo>
                  <a:pt x="10766695" y="3437340"/>
                  <a:pt x="10785303" y="3449389"/>
                  <a:pt x="10727558" y="3451406"/>
                </a:cubicBezTo>
                <a:lnTo>
                  <a:pt x="10648014" y="3425776"/>
                </a:lnTo>
                <a:lnTo>
                  <a:pt x="9871670" y="3452887"/>
                </a:lnTo>
                <a:lnTo>
                  <a:pt x="9858308" y="3457542"/>
                </a:lnTo>
                <a:cubicBezTo>
                  <a:pt x="9851126" y="3459537"/>
                  <a:pt x="9841226" y="3461502"/>
                  <a:pt x="9826186" y="3462870"/>
                </a:cubicBezTo>
                <a:cubicBezTo>
                  <a:pt x="9788255" y="3450221"/>
                  <a:pt x="9740826" y="3485610"/>
                  <a:pt x="9693636" y="3468468"/>
                </a:cubicBezTo>
                <a:cubicBezTo>
                  <a:pt x="9676484" y="3464516"/>
                  <a:pt x="9624613" y="3466683"/>
                  <a:pt x="9615558" y="3475862"/>
                </a:cubicBezTo>
                <a:cubicBezTo>
                  <a:pt x="9604898" y="3478120"/>
                  <a:pt x="9592001" y="3475368"/>
                  <a:pt x="9587824" y="3485026"/>
                </a:cubicBezTo>
                <a:cubicBezTo>
                  <a:pt x="9580551" y="3496717"/>
                  <a:pt x="9541243" y="3480222"/>
                  <a:pt x="9547796" y="3493549"/>
                </a:cubicBezTo>
                <a:cubicBezTo>
                  <a:pt x="9519920" y="3482278"/>
                  <a:pt x="9500679" y="3506893"/>
                  <a:pt x="9478645" y="3513513"/>
                </a:cubicBezTo>
                <a:lnTo>
                  <a:pt x="9411684" y="3523418"/>
                </a:lnTo>
                <a:lnTo>
                  <a:pt x="9366538" y="3526460"/>
                </a:lnTo>
                <a:lnTo>
                  <a:pt x="9359972" y="3526400"/>
                </a:lnTo>
                <a:lnTo>
                  <a:pt x="9305389" y="3517948"/>
                </a:lnTo>
                <a:cubicBezTo>
                  <a:pt x="9304192" y="3519881"/>
                  <a:pt x="9302552" y="3521697"/>
                  <a:pt x="9300518" y="3523334"/>
                </a:cubicBezTo>
                <a:lnTo>
                  <a:pt x="9283714" y="3529239"/>
                </a:lnTo>
                <a:lnTo>
                  <a:pt x="9268939" y="3523529"/>
                </a:lnTo>
                <a:lnTo>
                  <a:pt x="9200388" y="3514825"/>
                </a:lnTo>
                <a:lnTo>
                  <a:pt x="9100315" y="3508095"/>
                </a:lnTo>
                <a:lnTo>
                  <a:pt x="9085021" y="3502227"/>
                </a:lnTo>
                <a:cubicBezTo>
                  <a:pt x="9050383" y="3496407"/>
                  <a:pt x="9009161" y="3505134"/>
                  <a:pt x="8986679" y="3490015"/>
                </a:cubicBezTo>
                <a:lnTo>
                  <a:pt x="8935279" y="3489392"/>
                </a:lnTo>
                <a:lnTo>
                  <a:pt x="8929775" y="3495435"/>
                </a:lnTo>
                <a:lnTo>
                  <a:pt x="8914572" y="3494422"/>
                </a:lnTo>
                <a:lnTo>
                  <a:pt x="8910528" y="3495433"/>
                </a:lnTo>
                <a:cubicBezTo>
                  <a:pt x="8902811" y="3497395"/>
                  <a:pt x="8895148" y="3499126"/>
                  <a:pt x="8887347" y="3499952"/>
                </a:cubicBezTo>
                <a:cubicBezTo>
                  <a:pt x="8887979" y="3494405"/>
                  <a:pt x="8886063" y="3491013"/>
                  <a:pt x="8882636" y="3489003"/>
                </a:cubicBezTo>
                <a:lnTo>
                  <a:pt x="8875708" y="3487667"/>
                </a:lnTo>
                <a:lnTo>
                  <a:pt x="8623964" y="3496458"/>
                </a:lnTo>
                <a:lnTo>
                  <a:pt x="8602739" y="3507398"/>
                </a:lnTo>
                <a:lnTo>
                  <a:pt x="8535777" y="3517304"/>
                </a:lnTo>
                <a:lnTo>
                  <a:pt x="8490632" y="3520346"/>
                </a:lnTo>
                <a:lnTo>
                  <a:pt x="8484065" y="3520285"/>
                </a:lnTo>
                <a:lnTo>
                  <a:pt x="8429482" y="3511833"/>
                </a:lnTo>
                <a:cubicBezTo>
                  <a:pt x="8428285" y="3513765"/>
                  <a:pt x="8426646" y="3515583"/>
                  <a:pt x="8424611" y="3517220"/>
                </a:cubicBezTo>
                <a:lnTo>
                  <a:pt x="8407807" y="3523124"/>
                </a:lnTo>
                <a:lnTo>
                  <a:pt x="8393033" y="3517415"/>
                </a:lnTo>
                <a:lnTo>
                  <a:pt x="8324480" y="3508711"/>
                </a:lnTo>
                <a:lnTo>
                  <a:pt x="8306918" y="3507529"/>
                </a:lnTo>
                <a:lnTo>
                  <a:pt x="7575780" y="3533061"/>
                </a:lnTo>
                <a:lnTo>
                  <a:pt x="6943743" y="3555132"/>
                </a:lnTo>
                <a:lnTo>
                  <a:pt x="6527445" y="3569670"/>
                </a:lnTo>
                <a:lnTo>
                  <a:pt x="6494185" y="3571011"/>
                </a:lnTo>
                <a:cubicBezTo>
                  <a:pt x="6501847" y="3578975"/>
                  <a:pt x="6347822" y="3582983"/>
                  <a:pt x="6292035" y="3578156"/>
                </a:cubicBezTo>
                <a:lnTo>
                  <a:pt x="6290625" y="3577940"/>
                </a:lnTo>
                <a:lnTo>
                  <a:pt x="3954266" y="3659527"/>
                </a:lnTo>
                <a:lnTo>
                  <a:pt x="619033" y="3775639"/>
                </a:lnTo>
                <a:cubicBezTo>
                  <a:pt x="599272" y="3776267"/>
                  <a:pt x="13183" y="3790825"/>
                  <a:pt x="12352" y="3768499"/>
                </a:cubicBezTo>
                <a:cubicBezTo>
                  <a:pt x="9862" y="2777894"/>
                  <a:pt x="7373" y="1801039"/>
                  <a:pt x="4883" y="810434"/>
                </a:cubicBezTo>
                <a:cubicBezTo>
                  <a:pt x="3255" y="544873"/>
                  <a:pt x="1628" y="265561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50000"/>
                </a:srgbClr>
              </a:gs>
              <a:gs pos="44000">
                <a:srgbClr val="000000">
                  <a:alpha val="0"/>
                </a:srgbClr>
              </a:gs>
              <a:gs pos="20000">
                <a:srgbClr val="000000">
                  <a:alpha val="37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A38AE61-3DE6-0A87-F7B5-DBD283169470}"/>
              </a:ext>
            </a:extLst>
          </p:cNvPr>
          <p:cNvSpPr txBox="1">
            <a:spLocks/>
          </p:cNvSpPr>
          <p:nvPr/>
        </p:nvSpPr>
        <p:spPr>
          <a:xfrm>
            <a:off x="-909807" y="2405290"/>
            <a:ext cx="5656724" cy="29921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US" sz="34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TRÓJCA NIEŚWIĘTA:</a:t>
            </a: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US" sz="3400" dirty="0"/>
              <a:t>ŚWIAT, CIAŁO,SZATAN</a:t>
            </a:r>
            <a:endParaRPr lang="en-US" sz="3400" i="1" kern="1200" dirty="0">
              <a:solidFill>
                <a:srgbClr val="000000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327430-7768-E964-C168-8F796E0B0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962" y="258554"/>
            <a:ext cx="6115664" cy="529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9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>
              <a:lnSpc>
                <a:spcPct val="110000"/>
              </a:lnSpc>
            </a:pPr>
            <a:r>
              <a:rPr lang="en-US" sz="9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</a:t>
            </a:r>
            <a:r>
              <a:rPr lang="en-US" sz="9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2025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90E48E7-A023-EC17-41B6-066DBE2D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7621B07-8B07-87F1-61E4-0169CF91F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7BC7DD7-8BDE-93B9-E661-70E60C671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5D4ACEA-1FBD-C8CC-E6D9-528F52302D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E28D8DD-3C78-01E8-6460-9796E0F5A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9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8124A-C7A0-B844-D7CE-4DDAC6254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FBE9DB16-5C17-4090-8D3F-03B9BAAB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37AC857-ACA6-6D4F-9362-D2E22CBDF4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34CB811-B1BF-F763-BD1C-74C2B25AB154}"/>
              </a:ext>
            </a:extLst>
          </p:cNvPr>
          <p:cNvSpPr txBox="1">
            <a:spLocks/>
          </p:cNvSpPr>
          <p:nvPr/>
        </p:nvSpPr>
        <p:spPr>
          <a:xfrm>
            <a:off x="5674822" y="441297"/>
            <a:ext cx="6252556" cy="279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US" sz="51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CIAŁO</a:t>
            </a: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US" sz="51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– MAM CIAŁO, TO TYLKO CZĘŚĆ MOJEGO JA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39EE85-E5CF-BD02-146D-B8EB32C55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8C13093-F147-4C4E-9844-F01238DB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04050F4-5635-4D29-882B-9E26D607F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5B51A74-1848-4691-A276-A67B72C67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71BD7D0-08DD-4880-A93E-92454B00B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F9ECA97-80C4-4AFD-AC63-BCF6888FA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75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459EE0-7C80-E3C6-A084-748CE2CF9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63FBB6B2-972C-4C42-91C9-36184E61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752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F9D166EE-E3B4-462F-8588-6273BBC61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51317">
            <a:off x="3384250" y="-2846152"/>
            <a:ext cx="5873815" cy="11057877"/>
          </a:xfrm>
          <a:custGeom>
            <a:avLst/>
            <a:gdLst>
              <a:gd name="connsiteX0" fmla="*/ 477931 w 5763958"/>
              <a:gd name="connsiteY0" fmla="*/ 10851062 h 10851063"/>
              <a:gd name="connsiteX1" fmla="*/ 0 w 5763958"/>
              <a:gd name="connsiteY1" fmla="*/ 39 h 10851063"/>
              <a:gd name="connsiteX2" fmla="*/ 4077961 w 5763958"/>
              <a:gd name="connsiteY2" fmla="*/ 0 h 10851063"/>
              <a:gd name="connsiteX3" fmla="*/ 4078002 w 5763958"/>
              <a:gd name="connsiteY3" fmla="*/ 17 h 10851063"/>
              <a:gd name="connsiteX4" fmla="*/ 5725692 w 5763958"/>
              <a:gd name="connsiteY4" fmla="*/ 3 h 10851063"/>
              <a:gd name="connsiteX5" fmla="*/ 5759707 w 5763958"/>
              <a:gd name="connsiteY5" fmla="*/ 34019 h 10851063"/>
              <a:gd name="connsiteX6" fmla="*/ 5759706 w 5763958"/>
              <a:gd name="connsiteY6" fmla="*/ 10817143 h 10851063"/>
              <a:gd name="connsiteX7" fmla="*/ 5725691 w 5763958"/>
              <a:gd name="connsiteY7" fmla="*/ 10851062 h 10851063"/>
              <a:gd name="connsiteX8" fmla="*/ 5707930 w 5763958"/>
              <a:gd name="connsiteY8" fmla="*/ 10851062 h 10851063"/>
              <a:gd name="connsiteX9" fmla="*/ 5707930 w 5763958"/>
              <a:gd name="connsiteY9" fmla="*/ 10851063 h 10851063"/>
              <a:gd name="connsiteX10" fmla="*/ 1644941 w 5763958"/>
              <a:gd name="connsiteY10" fmla="*/ 10851063 h 10851063"/>
              <a:gd name="connsiteX11" fmla="*/ 1644938 w 5763958"/>
              <a:gd name="connsiteY11" fmla="*/ 10851062 h 1085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958" h="10851063">
                <a:moveTo>
                  <a:pt x="477931" y="10851062"/>
                </a:moveTo>
                <a:lnTo>
                  <a:pt x="0" y="39"/>
                </a:lnTo>
                <a:lnTo>
                  <a:pt x="4077961" y="0"/>
                </a:lnTo>
                <a:lnTo>
                  <a:pt x="4078002" y="17"/>
                </a:lnTo>
                <a:lnTo>
                  <a:pt x="5725692" y="3"/>
                </a:lnTo>
                <a:cubicBezTo>
                  <a:pt x="5744458" y="56"/>
                  <a:pt x="5759659" y="15253"/>
                  <a:pt x="5759707" y="34019"/>
                </a:cubicBezTo>
                <a:cubicBezTo>
                  <a:pt x="5765376" y="1836874"/>
                  <a:pt x="5765376" y="9014302"/>
                  <a:pt x="5759706" y="10817143"/>
                </a:cubicBezTo>
                <a:cubicBezTo>
                  <a:pt x="5759599" y="10835871"/>
                  <a:pt x="5744419" y="10851013"/>
                  <a:pt x="5725691" y="10851062"/>
                </a:cubicBezTo>
                <a:lnTo>
                  <a:pt x="5707930" y="10851062"/>
                </a:lnTo>
                <a:lnTo>
                  <a:pt x="5707930" y="10851063"/>
                </a:lnTo>
                <a:lnTo>
                  <a:pt x="1644941" y="10851063"/>
                </a:lnTo>
                <a:lnTo>
                  <a:pt x="1644938" y="10851062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1ACD64-4ABC-EC10-0FD8-A6388F2A9F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</a:blip>
          <a:srcRect r="1" b="22306"/>
          <a:stretch>
            <a:fillRect/>
          </a:stretch>
        </p:blipFill>
        <p:spPr>
          <a:xfrm>
            <a:off x="671286" y="-7616"/>
            <a:ext cx="11303902" cy="5862304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3B4874A-AD5A-E2B5-D002-7E1CD4B6F2FF}"/>
              </a:ext>
            </a:extLst>
          </p:cNvPr>
          <p:cNvSpPr txBox="1">
            <a:spLocks/>
          </p:cNvSpPr>
          <p:nvPr/>
        </p:nvSpPr>
        <p:spPr>
          <a:xfrm>
            <a:off x="1221474" y="2922050"/>
            <a:ext cx="6308745" cy="32330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CIAŁO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– jest perfidne, pozer, samolubny wieprz.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7C2DA3-C977-B6BC-8C74-72E024224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2583" y="5894481"/>
            <a:ext cx="3566159" cy="656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>
              <a:lnSpc>
                <a:spcPct val="110000"/>
              </a:lnSpc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8709E2B-5612-4EF3-8505-0270723F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D3B743C-BB90-43EC-83AC-B8AD2788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0A049AC-DBC5-4C0E-90E2-52A81F06BA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960AA9D-4C2F-45F7-B2E2-7E43D09163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0133386-276B-4C86-8AB7-4B6BEF032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73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172464-086B-3EC4-94F1-61691BEE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A8EB5FC8-2239-48E5-9264-FC8EE38E1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D8138767-8ED3-453A-8BCE-74CA205D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815" y="4067"/>
            <a:ext cx="10816185" cy="6721987"/>
          </a:xfrm>
          <a:custGeom>
            <a:avLst/>
            <a:gdLst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68898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29710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5" fmla="*/ 221942 w 10854022"/>
              <a:gd name="connsiteY5" fmla="*/ 0 h 6734599"/>
              <a:gd name="connsiteX0" fmla="*/ 221942 w 10854022"/>
              <a:gd name="connsiteY0" fmla="*/ 0 h 6734599"/>
              <a:gd name="connsiteX1" fmla="*/ 10854022 w 10854022"/>
              <a:gd name="connsiteY1" fmla="*/ 29710 h 6734599"/>
              <a:gd name="connsiteX2" fmla="*/ 10854022 w 10854022"/>
              <a:gd name="connsiteY2" fmla="*/ 6734599 h 6734599"/>
              <a:gd name="connsiteX3" fmla="*/ 0 w 10854022"/>
              <a:gd name="connsiteY3" fmla="*/ 6355568 h 6734599"/>
              <a:gd name="connsiteX4" fmla="*/ 221942 w 10854022"/>
              <a:gd name="connsiteY4" fmla="*/ 0 h 6734599"/>
              <a:gd name="connsiteX0" fmla="*/ 184105 w 10816185"/>
              <a:gd name="connsiteY0" fmla="*/ 0 h 6734599"/>
              <a:gd name="connsiteX1" fmla="*/ 10816185 w 10816185"/>
              <a:gd name="connsiteY1" fmla="*/ 29710 h 6734599"/>
              <a:gd name="connsiteX2" fmla="*/ 10816185 w 10816185"/>
              <a:gd name="connsiteY2" fmla="*/ 6734599 h 6734599"/>
              <a:gd name="connsiteX3" fmla="*/ 0 w 10816185"/>
              <a:gd name="connsiteY3" fmla="*/ 6355568 h 6734599"/>
              <a:gd name="connsiteX4" fmla="*/ 184105 w 10816185"/>
              <a:gd name="connsiteY4" fmla="*/ 0 h 6734599"/>
              <a:gd name="connsiteX0" fmla="*/ 209330 w 10816185"/>
              <a:gd name="connsiteY0" fmla="*/ 0 h 6721987"/>
              <a:gd name="connsiteX1" fmla="*/ 10816185 w 10816185"/>
              <a:gd name="connsiteY1" fmla="*/ 17098 h 6721987"/>
              <a:gd name="connsiteX2" fmla="*/ 10816185 w 10816185"/>
              <a:gd name="connsiteY2" fmla="*/ 6721987 h 6721987"/>
              <a:gd name="connsiteX3" fmla="*/ 0 w 10816185"/>
              <a:gd name="connsiteY3" fmla="*/ 6342956 h 6721987"/>
              <a:gd name="connsiteX4" fmla="*/ 209330 w 10816185"/>
              <a:gd name="connsiteY4" fmla="*/ 0 h 672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6185" h="6721987">
                <a:moveTo>
                  <a:pt x="209330" y="0"/>
                </a:moveTo>
                <a:lnTo>
                  <a:pt x="10816185" y="17098"/>
                </a:lnTo>
                <a:lnTo>
                  <a:pt x="10816185" y="6721987"/>
                </a:lnTo>
                <a:lnTo>
                  <a:pt x="0" y="6342956"/>
                </a:lnTo>
                <a:lnTo>
                  <a:pt x="209330" y="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42CC84-3974-54B2-9F4C-D05F12D80A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2735" r="2" b="15094"/>
          <a:stretch>
            <a:fillRect/>
          </a:stretch>
        </p:blipFill>
        <p:spPr>
          <a:xfrm>
            <a:off x="1515390" y="1"/>
            <a:ext cx="10676610" cy="6579963"/>
          </a:xfrm>
          <a:custGeom>
            <a:avLst/>
            <a:gdLst/>
            <a:ahLst/>
            <a:cxnLst/>
            <a:rect l="l" t="t" r="r" b="b"/>
            <a:pathLst>
              <a:path w="10676610" h="6579963">
                <a:moveTo>
                  <a:pt x="215405" y="0"/>
                </a:moveTo>
                <a:lnTo>
                  <a:pt x="10676610" y="0"/>
                </a:lnTo>
                <a:lnTo>
                  <a:pt x="10676610" y="6579963"/>
                </a:lnTo>
                <a:lnTo>
                  <a:pt x="7355966" y="6464004"/>
                </a:lnTo>
                <a:lnTo>
                  <a:pt x="4702794" y="6371353"/>
                </a:lnTo>
                <a:lnTo>
                  <a:pt x="4701194" y="6371562"/>
                </a:lnTo>
                <a:cubicBezTo>
                  <a:pt x="4637876" y="6376133"/>
                  <a:pt x="4462972" y="6371398"/>
                  <a:pt x="4471635" y="6363460"/>
                </a:cubicBezTo>
                <a:lnTo>
                  <a:pt x="4433861" y="6361962"/>
                </a:lnTo>
                <a:lnTo>
                  <a:pt x="3961112" y="6345453"/>
                </a:lnTo>
                <a:lnTo>
                  <a:pt x="3243372" y="6320389"/>
                </a:lnTo>
                <a:lnTo>
                  <a:pt x="2413092" y="6291395"/>
                </a:lnTo>
                <a:lnTo>
                  <a:pt x="2393154" y="6292495"/>
                </a:lnTo>
                <a:lnTo>
                  <a:pt x="2315360" y="6300887"/>
                </a:lnTo>
                <a:lnTo>
                  <a:pt x="2298611" y="6306534"/>
                </a:lnTo>
                <a:lnTo>
                  <a:pt x="2279503" y="6300544"/>
                </a:lnTo>
                <a:cubicBezTo>
                  <a:pt x="2277186" y="6298895"/>
                  <a:pt x="2275315" y="6297068"/>
                  <a:pt x="2273947" y="6295128"/>
                </a:cubicBezTo>
                <a:lnTo>
                  <a:pt x="2212012" y="6303334"/>
                </a:lnTo>
                <a:lnTo>
                  <a:pt x="2204556" y="6303364"/>
                </a:lnTo>
                <a:lnTo>
                  <a:pt x="2153281" y="6300107"/>
                </a:lnTo>
                <a:lnTo>
                  <a:pt x="2077203" y="6289875"/>
                </a:lnTo>
                <a:lnTo>
                  <a:pt x="2053052" y="6278822"/>
                </a:lnTo>
                <a:lnTo>
                  <a:pt x="1767173" y="6268839"/>
                </a:lnTo>
                <a:lnTo>
                  <a:pt x="1759313" y="6270144"/>
                </a:lnTo>
                <a:cubicBezTo>
                  <a:pt x="1755431" y="6272141"/>
                  <a:pt x="1753270" y="6275527"/>
                  <a:pt x="1754015" y="6281083"/>
                </a:cubicBezTo>
                <a:cubicBezTo>
                  <a:pt x="1745153" y="6280220"/>
                  <a:pt x="1736444" y="6278451"/>
                  <a:pt x="1727673" y="6276451"/>
                </a:cubicBezTo>
                <a:lnTo>
                  <a:pt x="1723075" y="6275419"/>
                </a:lnTo>
                <a:lnTo>
                  <a:pt x="1705819" y="6276363"/>
                </a:lnTo>
                <a:lnTo>
                  <a:pt x="1699541" y="6270286"/>
                </a:lnTo>
                <a:lnTo>
                  <a:pt x="1641181" y="6270668"/>
                </a:lnTo>
                <a:cubicBezTo>
                  <a:pt x="1615727" y="6285700"/>
                  <a:pt x="1568880" y="6276769"/>
                  <a:pt x="1529578" y="6282433"/>
                </a:cubicBezTo>
                <a:lnTo>
                  <a:pt x="1512242" y="6288237"/>
                </a:lnTo>
                <a:lnTo>
                  <a:pt x="1398646" y="6294505"/>
                </a:lnTo>
                <a:lnTo>
                  <a:pt x="1320851" y="6302897"/>
                </a:lnTo>
                <a:lnTo>
                  <a:pt x="1304103" y="6308544"/>
                </a:lnTo>
                <a:lnTo>
                  <a:pt x="1284995" y="6302554"/>
                </a:lnTo>
                <a:cubicBezTo>
                  <a:pt x="1282678" y="6300906"/>
                  <a:pt x="1280807" y="6299080"/>
                  <a:pt x="1279438" y="6297138"/>
                </a:cubicBezTo>
                <a:lnTo>
                  <a:pt x="1217504" y="6305344"/>
                </a:lnTo>
                <a:lnTo>
                  <a:pt x="1210048" y="6305374"/>
                </a:lnTo>
                <a:lnTo>
                  <a:pt x="1158774" y="6302117"/>
                </a:lnTo>
                <a:lnTo>
                  <a:pt x="1082697" y="6291886"/>
                </a:lnTo>
                <a:cubicBezTo>
                  <a:pt x="1057648" y="6285154"/>
                  <a:pt x="1035684" y="6260420"/>
                  <a:pt x="1004086" y="6271573"/>
                </a:cubicBezTo>
                <a:cubicBezTo>
                  <a:pt x="1011465" y="6258262"/>
                  <a:pt x="966910" y="6274591"/>
                  <a:pt x="958597" y="6262852"/>
                </a:cubicBezTo>
                <a:cubicBezTo>
                  <a:pt x="953810" y="6253162"/>
                  <a:pt x="939179" y="6255858"/>
                  <a:pt x="927065" y="6253548"/>
                </a:cubicBezTo>
                <a:cubicBezTo>
                  <a:pt x="916739" y="6244315"/>
                  <a:pt x="857833" y="6241901"/>
                  <a:pt x="838376" y="6245778"/>
                </a:cubicBezTo>
                <a:cubicBezTo>
                  <a:pt x="784876" y="6262719"/>
                  <a:pt x="730857" y="6227065"/>
                  <a:pt x="687848" y="6239552"/>
                </a:cubicBezTo>
                <a:cubicBezTo>
                  <a:pt x="670765" y="6238110"/>
                  <a:pt x="659514" y="6236097"/>
                  <a:pt x="651351" y="6234065"/>
                </a:cubicBezTo>
                <a:lnTo>
                  <a:pt x="636157" y="6229343"/>
                </a:lnTo>
                <a:lnTo>
                  <a:pt x="36670" y="6208408"/>
                </a:lnTo>
                <a:lnTo>
                  <a:pt x="36752" y="6206084"/>
                </a:lnTo>
                <a:lnTo>
                  <a:pt x="10323" y="6193998"/>
                </a:lnTo>
                <a:cubicBezTo>
                  <a:pt x="3640" y="6186831"/>
                  <a:pt x="-317" y="6177124"/>
                  <a:pt x="21" y="6166561"/>
                </a:cubicBezTo>
                <a:lnTo>
                  <a:pt x="109134" y="3041977"/>
                </a:lnTo>
                <a:lnTo>
                  <a:pt x="114183" y="3032927"/>
                </a:lnTo>
                <a:lnTo>
                  <a:pt x="109891" y="3021493"/>
                </a:lnTo>
                <a:close/>
              </a:path>
            </a:pathLst>
          </a:cu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1207AAB-40EF-2324-898C-E78F1A01BE2A}"/>
              </a:ext>
            </a:extLst>
          </p:cNvPr>
          <p:cNvSpPr txBox="1">
            <a:spLocks/>
          </p:cNvSpPr>
          <p:nvPr/>
        </p:nvSpPr>
        <p:spPr>
          <a:xfrm>
            <a:off x="532519" y="131946"/>
            <a:ext cx="4475199" cy="129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SABOTAŻ: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FCC8ADB-E574-2C99-2BBA-11D1EE484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911" y="5230135"/>
            <a:ext cx="7430043" cy="7571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>
              <a:lnSpc>
                <a:spcPct val="110000"/>
              </a:lnSpc>
            </a:pP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2025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0D8FF9F-AB75-4BE7-AF4F-CCE1382B9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5E1DCD8-15E9-4BB3-A804-F7A4EFA56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9807CA1-E734-4098-AD21-A378B06798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9A03C8D4-0909-4692-92C6-BF40B34BF0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CF33EB9-5EB1-4F52-80B4-375BDD93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29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8787D-03F6-BE72-F3CE-127A4063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C7236145-B972-90B9-A2B5-FA755A5D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7FA95990-1854-B650-14D7-D7FA8913B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815" y="4067"/>
            <a:ext cx="10816185" cy="6721987"/>
          </a:xfrm>
          <a:custGeom>
            <a:avLst/>
            <a:gdLst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68898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29710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5" fmla="*/ 221942 w 10854022"/>
              <a:gd name="connsiteY5" fmla="*/ 0 h 6734599"/>
              <a:gd name="connsiteX0" fmla="*/ 221942 w 10854022"/>
              <a:gd name="connsiteY0" fmla="*/ 0 h 6734599"/>
              <a:gd name="connsiteX1" fmla="*/ 10854022 w 10854022"/>
              <a:gd name="connsiteY1" fmla="*/ 29710 h 6734599"/>
              <a:gd name="connsiteX2" fmla="*/ 10854022 w 10854022"/>
              <a:gd name="connsiteY2" fmla="*/ 6734599 h 6734599"/>
              <a:gd name="connsiteX3" fmla="*/ 0 w 10854022"/>
              <a:gd name="connsiteY3" fmla="*/ 6355568 h 6734599"/>
              <a:gd name="connsiteX4" fmla="*/ 221942 w 10854022"/>
              <a:gd name="connsiteY4" fmla="*/ 0 h 6734599"/>
              <a:gd name="connsiteX0" fmla="*/ 184105 w 10816185"/>
              <a:gd name="connsiteY0" fmla="*/ 0 h 6734599"/>
              <a:gd name="connsiteX1" fmla="*/ 10816185 w 10816185"/>
              <a:gd name="connsiteY1" fmla="*/ 29710 h 6734599"/>
              <a:gd name="connsiteX2" fmla="*/ 10816185 w 10816185"/>
              <a:gd name="connsiteY2" fmla="*/ 6734599 h 6734599"/>
              <a:gd name="connsiteX3" fmla="*/ 0 w 10816185"/>
              <a:gd name="connsiteY3" fmla="*/ 6355568 h 6734599"/>
              <a:gd name="connsiteX4" fmla="*/ 184105 w 10816185"/>
              <a:gd name="connsiteY4" fmla="*/ 0 h 6734599"/>
              <a:gd name="connsiteX0" fmla="*/ 209330 w 10816185"/>
              <a:gd name="connsiteY0" fmla="*/ 0 h 6721987"/>
              <a:gd name="connsiteX1" fmla="*/ 10816185 w 10816185"/>
              <a:gd name="connsiteY1" fmla="*/ 17098 h 6721987"/>
              <a:gd name="connsiteX2" fmla="*/ 10816185 w 10816185"/>
              <a:gd name="connsiteY2" fmla="*/ 6721987 h 6721987"/>
              <a:gd name="connsiteX3" fmla="*/ 0 w 10816185"/>
              <a:gd name="connsiteY3" fmla="*/ 6342956 h 6721987"/>
              <a:gd name="connsiteX4" fmla="*/ 209330 w 10816185"/>
              <a:gd name="connsiteY4" fmla="*/ 0 h 672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6185" h="6721987">
                <a:moveTo>
                  <a:pt x="209330" y="0"/>
                </a:moveTo>
                <a:lnTo>
                  <a:pt x="10816185" y="17098"/>
                </a:lnTo>
                <a:lnTo>
                  <a:pt x="10816185" y="6721987"/>
                </a:lnTo>
                <a:lnTo>
                  <a:pt x="0" y="6342956"/>
                </a:lnTo>
                <a:lnTo>
                  <a:pt x="209330" y="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3ECAE2A-9D6A-47E7-E767-4A6997607F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2735" r="2" b="15094"/>
          <a:stretch>
            <a:fillRect/>
          </a:stretch>
        </p:blipFill>
        <p:spPr>
          <a:xfrm>
            <a:off x="1515390" y="1"/>
            <a:ext cx="10676610" cy="6579963"/>
          </a:xfrm>
          <a:custGeom>
            <a:avLst/>
            <a:gdLst/>
            <a:ahLst/>
            <a:cxnLst/>
            <a:rect l="l" t="t" r="r" b="b"/>
            <a:pathLst>
              <a:path w="10676610" h="6579963">
                <a:moveTo>
                  <a:pt x="215405" y="0"/>
                </a:moveTo>
                <a:lnTo>
                  <a:pt x="10676610" y="0"/>
                </a:lnTo>
                <a:lnTo>
                  <a:pt x="10676610" y="6579963"/>
                </a:lnTo>
                <a:lnTo>
                  <a:pt x="7355966" y="6464004"/>
                </a:lnTo>
                <a:lnTo>
                  <a:pt x="4702794" y="6371353"/>
                </a:lnTo>
                <a:lnTo>
                  <a:pt x="4701194" y="6371562"/>
                </a:lnTo>
                <a:cubicBezTo>
                  <a:pt x="4637876" y="6376133"/>
                  <a:pt x="4462972" y="6371398"/>
                  <a:pt x="4471635" y="6363460"/>
                </a:cubicBezTo>
                <a:lnTo>
                  <a:pt x="4433861" y="6361962"/>
                </a:lnTo>
                <a:lnTo>
                  <a:pt x="3961112" y="6345453"/>
                </a:lnTo>
                <a:lnTo>
                  <a:pt x="3243372" y="6320389"/>
                </a:lnTo>
                <a:lnTo>
                  <a:pt x="2413092" y="6291395"/>
                </a:lnTo>
                <a:lnTo>
                  <a:pt x="2393154" y="6292495"/>
                </a:lnTo>
                <a:lnTo>
                  <a:pt x="2315360" y="6300887"/>
                </a:lnTo>
                <a:lnTo>
                  <a:pt x="2298611" y="6306534"/>
                </a:lnTo>
                <a:lnTo>
                  <a:pt x="2279503" y="6300544"/>
                </a:lnTo>
                <a:cubicBezTo>
                  <a:pt x="2277186" y="6298895"/>
                  <a:pt x="2275315" y="6297068"/>
                  <a:pt x="2273947" y="6295128"/>
                </a:cubicBezTo>
                <a:lnTo>
                  <a:pt x="2212012" y="6303334"/>
                </a:lnTo>
                <a:lnTo>
                  <a:pt x="2204556" y="6303364"/>
                </a:lnTo>
                <a:lnTo>
                  <a:pt x="2153281" y="6300107"/>
                </a:lnTo>
                <a:lnTo>
                  <a:pt x="2077203" y="6289875"/>
                </a:lnTo>
                <a:lnTo>
                  <a:pt x="2053052" y="6278822"/>
                </a:lnTo>
                <a:lnTo>
                  <a:pt x="1767173" y="6268839"/>
                </a:lnTo>
                <a:lnTo>
                  <a:pt x="1759313" y="6270144"/>
                </a:lnTo>
                <a:cubicBezTo>
                  <a:pt x="1755431" y="6272141"/>
                  <a:pt x="1753270" y="6275527"/>
                  <a:pt x="1754015" y="6281083"/>
                </a:cubicBezTo>
                <a:cubicBezTo>
                  <a:pt x="1745153" y="6280220"/>
                  <a:pt x="1736444" y="6278451"/>
                  <a:pt x="1727673" y="6276451"/>
                </a:cubicBezTo>
                <a:lnTo>
                  <a:pt x="1723075" y="6275419"/>
                </a:lnTo>
                <a:lnTo>
                  <a:pt x="1705819" y="6276363"/>
                </a:lnTo>
                <a:lnTo>
                  <a:pt x="1699541" y="6270286"/>
                </a:lnTo>
                <a:lnTo>
                  <a:pt x="1641181" y="6270668"/>
                </a:lnTo>
                <a:cubicBezTo>
                  <a:pt x="1615727" y="6285700"/>
                  <a:pt x="1568880" y="6276769"/>
                  <a:pt x="1529578" y="6282433"/>
                </a:cubicBezTo>
                <a:lnTo>
                  <a:pt x="1512242" y="6288237"/>
                </a:lnTo>
                <a:lnTo>
                  <a:pt x="1398646" y="6294505"/>
                </a:lnTo>
                <a:lnTo>
                  <a:pt x="1320851" y="6302897"/>
                </a:lnTo>
                <a:lnTo>
                  <a:pt x="1304103" y="6308544"/>
                </a:lnTo>
                <a:lnTo>
                  <a:pt x="1284995" y="6302554"/>
                </a:lnTo>
                <a:cubicBezTo>
                  <a:pt x="1282678" y="6300906"/>
                  <a:pt x="1280807" y="6299080"/>
                  <a:pt x="1279438" y="6297138"/>
                </a:cubicBezTo>
                <a:lnTo>
                  <a:pt x="1217504" y="6305344"/>
                </a:lnTo>
                <a:lnTo>
                  <a:pt x="1210048" y="6305374"/>
                </a:lnTo>
                <a:lnTo>
                  <a:pt x="1158774" y="6302117"/>
                </a:lnTo>
                <a:lnTo>
                  <a:pt x="1082697" y="6291886"/>
                </a:lnTo>
                <a:cubicBezTo>
                  <a:pt x="1057648" y="6285154"/>
                  <a:pt x="1035684" y="6260420"/>
                  <a:pt x="1004086" y="6271573"/>
                </a:cubicBezTo>
                <a:cubicBezTo>
                  <a:pt x="1011465" y="6258262"/>
                  <a:pt x="966910" y="6274591"/>
                  <a:pt x="958597" y="6262852"/>
                </a:cubicBezTo>
                <a:cubicBezTo>
                  <a:pt x="953810" y="6253162"/>
                  <a:pt x="939179" y="6255858"/>
                  <a:pt x="927065" y="6253548"/>
                </a:cubicBezTo>
                <a:cubicBezTo>
                  <a:pt x="916739" y="6244315"/>
                  <a:pt x="857833" y="6241901"/>
                  <a:pt x="838376" y="6245778"/>
                </a:cubicBezTo>
                <a:cubicBezTo>
                  <a:pt x="784876" y="6262719"/>
                  <a:pt x="730857" y="6227065"/>
                  <a:pt x="687848" y="6239552"/>
                </a:cubicBezTo>
                <a:cubicBezTo>
                  <a:pt x="670765" y="6238110"/>
                  <a:pt x="659514" y="6236097"/>
                  <a:pt x="651351" y="6234065"/>
                </a:cubicBezTo>
                <a:lnTo>
                  <a:pt x="636157" y="6229343"/>
                </a:lnTo>
                <a:lnTo>
                  <a:pt x="36670" y="6208408"/>
                </a:lnTo>
                <a:lnTo>
                  <a:pt x="36752" y="6206084"/>
                </a:lnTo>
                <a:lnTo>
                  <a:pt x="10323" y="6193998"/>
                </a:lnTo>
                <a:cubicBezTo>
                  <a:pt x="3640" y="6186831"/>
                  <a:pt x="-317" y="6177124"/>
                  <a:pt x="21" y="6166561"/>
                </a:cubicBezTo>
                <a:lnTo>
                  <a:pt x="109134" y="3041977"/>
                </a:lnTo>
                <a:lnTo>
                  <a:pt x="114183" y="3032927"/>
                </a:lnTo>
                <a:lnTo>
                  <a:pt x="109891" y="3021493"/>
                </a:lnTo>
                <a:close/>
              </a:path>
            </a:pathLst>
          </a:cu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E76B8D2-8A96-8E88-04DA-0D45F9AF4D63}"/>
              </a:ext>
            </a:extLst>
          </p:cNvPr>
          <p:cNvSpPr txBox="1">
            <a:spLocks/>
          </p:cNvSpPr>
          <p:nvPr/>
        </p:nvSpPr>
        <p:spPr>
          <a:xfrm>
            <a:off x="532519" y="131946"/>
            <a:ext cx="4475199" cy="129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SABOTAŻ: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5357A71-4CD2-F5A1-2719-969AE25ED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911" y="5230135"/>
            <a:ext cx="7430043" cy="7571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>
              <a:lnSpc>
                <a:spcPct val="110000"/>
              </a:lnSpc>
            </a:pP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2025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F445C37-1BE7-9485-54B4-47774763C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4277989-A01B-AF6C-B07B-84AE1EED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D1A043C-CCBD-7D18-83F1-5B3603055C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3EA91ED-2847-3E3C-5584-D19FC6F7D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4DB9CDE-374E-511A-2C01-778FA39C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ytuł 1">
            <a:extLst>
              <a:ext uri="{FF2B5EF4-FFF2-40B4-BE49-F238E27FC236}">
                <a16:creationId xmlns:a16="http://schemas.microsoft.com/office/drawing/2014/main" id="{719DDA03-E294-E671-C3A0-614A320A9EEF}"/>
              </a:ext>
            </a:extLst>
          </p:cNvPr>
          <p:cNvSpPr txBox="1">
            <a:spLocks/>
          </p:cNvSpPr>
          <p:nvPr/>
        </p:nvSpPr>
        <p:spPr>
          <a:xfrm>
            <a:off x="4616095" y="1430814"/>
            <a:ext cx="6531803" cy="3471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BYĆ CICHO</a:t>
            </a:r>
          </a:p>
          <a:p>
            <a:pPr>
              <a:spcAft>
                <a:spcPts val="600"/>
              </a:spcAft>
            </a:pPr>
            <a:r>
              <a:rPr lang="en-US" dirty="0"/>
              <a:t>MASTURBACJA</a:t>
            </a:r>
          </a:p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CHORE RELACJE</a:t>
            </a:r>
          </a:p>
        </p:txBody>
      </p:sp>
    </p:spTree>
    <p:extLst>
      <p:ext uri="{BB962C8B-B14F-4D97-AF65-F5344CB8AC3E}">
        <p14:creationId xmlns:p14="http://schemas.microsoft.com/office/powerpoint/2010/main" val="31502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AA190-DB20-2F0D-54F9-B2578C710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9BB53F3D-DB77-B383-3C1B-C207FCD6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01A1AEEB-A0F2-18A5-4E29-E964A97F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815" y="4067"/>
            <a:ext cx="10816185" cy="6721987"/>
          </a:xfrm>
          <a:custGeom>
            <a:avLst/>
            <a:gdLst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68898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29710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5" fmla="*/ 221942 w 10854022"/>
              <a:gd name="connsiteY5" fmla="*/ 0 h 6734599"/>
              <a:gd name="connsiteX0" fmla="*/ 221942 w 10854022"/>
              <a:gd name="connsiteY0" fmla="*/ 0 h 6734599"/>
              <a:gd name="connsiteX1" fmla="*/ 10854022 w 10854022"/>
              <a:gd name="connsiteY1" fmla="*/ 29710 h 6734599"/>
              <a:gd name="connsiteX2" fmla="*/ 10854022 w 10854022"/>
              <a:gd name="connsiteY2" fmla="*/ 6734599 h 6734599"/>
              <a:gd name="connsiteX3" fmla="*/ 0 w 10854022"/>
              <a:gd name="connsiteY3" fmla="*/ 6355568 h 6734599"/>
              <a:gd name="connsiteX4" fmla="*/ 221942 w 10854022"/>
              <a:gd name="connsiteY4" fmla="*/ 0 h 6734599"/>
              <a:gd name="connsiteX0" fmla="*/ 184105 w 10816185"/>
              <a:gd name="connsiteY0" fmla="*/ 0 h 6734599"/>
              <a:gd name="connsiteX1" fmla="*/ 10816185 w 10816185"/>
              <a:gd name="connsiteY1" fmla="*/ 29710 h 6734599"/>
              <a:gd name="connsiteX2" fmla="*/ 10816185 w 10816185"/>
              <a:gd name="connsiteY2" fmla="*/ 6734599 h 6734599"/>
              <a:gd name="connsiteX3" fmla="*/ 0 w 10816185"/>
              <a:gd name="connsiteY3" fmla="*/ 6355568 h 6734599"/>
              <a:gd name="connsiteX4" fmla="*/ 184105 w 10816185"/>
              <a:gd name="connsiteY4" fmla="*/ 0 h 6734599"/>
              <a:gd name="connsiteX0" fmla="*/ 209330 w 10816185"/>
              <a:gd name="connsiteY0" fmla="*/ 0 h 6721987"/>
              <a:gd name="connsiteX1" fmla="*/ 10816185 w 10816185"/>
              <a:gd name="connsiteY1" fmla="*/ 17098 h 6721987"/>
              <a:gd name="connsiteX2" fmla="*/ 10816185 w 10816185"/>
              <a:gd name="connsiteY2" fmla="*/ 6721987 h 6721987"/>
              <a:gd name="connsiteX3" fmla="*/ 0 w 10816185"/>
              <a:gd name="connsiteY3" fmla="*/ 6342956 h 6721987"/>
              <a:gd name="connsiteX4" fmla="*/ 209330 w 10816185"/>
              <a:gd name="connsiteY4" fmla="*/ 0 h 672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6185" h="6721987">
                <a:moveTo>
                  <a:pt x="209330" y="0"/>
                </a:moveTo>
                <a:lnTo>
                  <a:pt x="10816185" y="17098"/>
                </a:lnTo>
                <a:lnTo>
                  <a:pt x="10816185" y="6721987"/>
                </a:lnTo>
                <a:lnTo>
                  <a:pt x="0" y="6342956"/>
                </a:lnTo>
                <a:lnTo>
                  <a:pt x="209330" y="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3EC364-EAFA-1654-1050-06CDD52988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2735" r="2" b="15094"/>
          <a:stretch>
            <a:fillRect/>
          </a:stretch>
        </p:blipFill>
        <p:spPr>
          <a:xfrm>
            <a:off x="1515390" y="1"/>
            <a:ext cx="10676610" cy="6579963"/>
          </a:xfrm>
          <a:custGeom>
            <a:avLst/>
            <a:gdLst/>
            <a:ahLst/>
            <a:cxnLst/>
            <a:rect l="l" t="t" r="r" b="b"/>
            <a:pathLst>
              <a:path w="10676610" h="6579963">
                <a:moveTo>
                  <a:pt x="215405" y="0"/>
                </a:moveTo>
                <a:lnTo>
                  <a:pt x="10676610" y="0"/>
                </a:lnTo>
                <a:lnTo>
                  <a:pt x="10676610" y="6579963"/>
                </a:lnTo>
                <a:lnTo>
                  <a:pt x="7355966" y="6464004"/>
                </a:lnTo>
                <a:lnTo>
                  <a:pt x="4702794" y="6371353"/>
                </a:lnTo>
                <a:lnTo>
                  <a:pt x="4701194" y="6371562"/>
                </a:lnTo>
                <a:cubicBezTo>
                  <a:pt x="4637876" y="6376133"/>
                  <a:pt x="4462972" y="6371398"/>
                  <a:pt x="4471635" y="6363460"/>
                </a:cubicBezTo>
                <a:lnTo>
                  <a:pt x="4433861" y="6361962"/>
                </a:lnTo>
                <a:lnTo>
                  <a:pt x="3961112" y="6345453"/>
                </a:lnTo>
                <a:lnTo>
                  <a:pt x="3243372" y="6320389"/>
                </a:lnTo>
                <a:lnTo>
                  <a:pt x="2413092" y="6291395"/>
                </a:lnTo>
                <a:lnTo>
                  <a:pt x="2393154" y="6292495"/>
                </a:lnTo>
                <a:lnTo>
                  <a:pt x="2315360" y="6300887"/>
                </a:lnTo>
                <a:lnTo>
                  <a:pt x="2298611" y="6306534"/>
                </a:lnTo>
                <a:lnTo>
                  <a:pt x="2279503" y="6300544"/>
                </a:lnTo>
                <a:cubicBezTo>
                  <a:pt x="2277186" y="6298895"/>
                  <a:pt x="2275315" y="6297068"/>
                  <a:pt x="2273947" y="6295128"/>
                </a:cubicBezTo>
                <a:lnTo>
                  <a:pt x="2212012" y="6303334"/>
                </a:lnTo>
                <a:lnTo>
                  <a:pt x="2204556" y="6303364"/>
                </a:lnTo>
                <a:lnTo>
                  <a:pt x="2153281" y="6300107"/>
                </a:lnTo>
                <a:lnTo>
                  <a:pt x="2077203" y="6289875"/>
                </a:lnTo>
                <a:lnTo>
                  <a:pt x="2053052" y="6278822"/>
                </a:lnTo>
                <a:lnTo>
                  <a:pt x="1767173" y="6268839"/>
                </a:lnTo>
                <a:lnTo>
                  <a:pt x="1759313" y="6270144"/>
                </a:lnTo>
                <a:cubicBezTo>
                  <a:pt x="1755431" y="6272141"/>
                  <a:pt x="1753270" y="6275527"/>
                  <a:pt x="1754015" y="6281083"/>
                </a:cubicBezTo>
                <a:cubicBezTo>
                  <a:pt x="1745153" y="6280220"/>
                  <a:pt x="1736444" y="6278451"/>
                  <a:pt x="1727673" y="6276451"/>
                </a:cubicBezTo>
                <a:lnTo>
                  <a:pt x="1723075" y="6275419"/>
                </a:lnTo>
                <a:lnTo>
                  <a:pt x="1705819" y="6276363"/>
                </a:lnTo>
                <a:lnTo>
                  <a:pt x="1699541" y="6270286"/>
                </a:lnTo>
                <a:lnTo>
                  <a:pt x="1641181" y="6270668"/>
                </a:lnTo>
                <a:cubicBezTo>
                  <a:pt x="1615727" y="6285700"/>
                  <a:pt x="1568880" y="6276769"/>
                  <a:pt x="1529578" y="6282433"/>
                </a:cubicBezTo>
                <a:lnTo>
                  <a:pt x="1512242" y="6288237"/>
                </a:lnTo>
                <a:lnTo>
                  <a:pt x="1398646" y="6294505"/>
                </a:lnTo>
                <a:lnTo>
                  <a:pt x="1320851" y="6302897"/>
                </a:lnTo>
                <a:lnTo>
                  <a:pt x="1304103" y="6308544"/>
                </a:lnTo>
                <a:lnTo>
                  <a:pt x="1284995" y="6302554"/>
                </a:lnTo>
                <a:cubicBezTo>
                  <a:pt x="1282678" y="6300906"/>
                  <a:pt x="1280807" y="6299080"/>
                  <a:pt x="1279438" y="6297138"/>
                </a:cubicBezTo>
                <a:lnTo>
                  <a:pt x="1217504" y="6305344"/>
                </a:lnTo>
                <a:lnTo>
                  <a:pt x="1210048" y="6305374"/>
                </a:lnTo>
                <a:lnTo>
                  <a:pt x="1158774" y="6302117"/>
                </a:lnTo>
                <a:lnTo>
                  <a:pt x="1082697" y="6291886"/>
                </a:lnTo>
                <a:cubicBezTo>
                  <a:pt x="1057648" y="6285154"/>
                  <a:pt x="1035684" y="6260420"/>
                  <a:pt x="1004086" y="6271573"/>
                </a:cubicBezTo>
                <a:cubicBezTo>
                  <a:pt x="1011465" y="6258262"/>
                  <a:pt x="966910" y="6274591"/>
                  <a:pt x="958597" y="6262852"/>
                </a:cubicBezTo>
                <a:cubicBezTo>
                  <a:pt x="953810" y="6253162"/>
                  <a:pt x="939179" y="6255858"/>
                  <a:pt x="927065" y="6253548"/>
                </a:cubicBezTo>
                <a:cubicBezTo>
                  <a:pt x="916739" y="6244315"/>
                  <a:pt x="857833" y="6241901"/>
                  <a:pt x="838376" y="6245778"/>
                </a:cubicBezTo>
                <a:cubicBezTo>
                  <a:pt x="784876" y="6262719"/>
                  <a:pt x="730857" y="6227065"/>
                  <a:pt x="687848" y="6239552"/>
                </a:cubicBezTo>
                <a:cubicBezTo>
                  <a:pt x="670765" y="6238110"/>
                  <a:pt x="659514" y="6236097"/>
                  <a:pt x="651351" y="6234065"/>
                </a:cubicBezTo>
                <a:lnTo>
                  <a:pt x="636157" y="6229343"/>
                </a:lnTo>
                <a:lnTo>
                  <a:pt x="36670" y="6208408"/>
                </a:lnTo>
                <a:lnTo>
                  <a:pt x="36752" y="6206084"/>
                </a:lnTo>
                <a:lnTo>
                  <a:pt x="10323" y="6193998"/>
                </a:lnTo>
                <a:cubicBezTo>
                  <a:pt x="3640" y="6186831"/>
                  <a:pt x="-317" y="6177124"/>
                  <a:pt x="21" y="6166561"/>
                </a:cubicBezTo>
                <a:lnTo>
                  <a:pt x="109134" y="3041977"/>
                </a:lnTo>
                <a:lnTo>
                  <a:pt x="114183" y="3032927"/>
                </a:lnTo>
                <a:lnTo>
                  <a:pt x="109891" y="3021493"/>
                </a:lnTo>
                <a:close/>
              </a:path>
            </a:pathLst>
          </a:cu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4C0A841-7BBC-926E-B8AC-A705310A9241}"/>
              </a:ext>
            </a:extLst>
          </p:cNvPr>
          <p:cNvSpPr txBox="1">
            <a:spLocks/>
          </p:cNvSpPr>
          <p:nvPr/>
        </p:nvSpPr>
        <p:spPr>
          <a:xfrm>
            <a:off x="532519" y="131946"/>
            <a:ext cx="4475199" cy="129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SABOTAŻ: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8087708-D36B-2D8C-018F-11FF074B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911" y="5230135"/>
            <a:ext cx="7430043" cy="7571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>
              <a:lnSpc>
                <a:spcPct val="110000"/>
              </a:lnSpc>
            </a:pP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2025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CDB5312-8D2F-9248-C936-B570D2032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245DB5A5-279B-98B6-7AB7-0C7945848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41044EB-9C6D-DCFA-8202-3FE55C2931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CFE4D8D-D7CD-DD72-2928-DF102A32B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F75D0A8-7EC7-5164-B7DC-D8813CC93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ytuł 1">
            <a:extLst>
              <a:ext uri="{FF2B5EF4-FFF2-40B4-BE49-F238E27FC236}">
                <a16:creationId xmlns:a16="http://schemas.microsoft.com/office/drawing/2014/main" id="{FF39B238-B04C-3775-3D10-C7A24736E421}"/>
              </a:ext>
            </a:extLst>
          </p:cNvPr>
          <p:cNvSpPr txBox="1">
            <a:spLocks/>
          </p:cNvSpPr>
          <p:nvPr/>
        </p:nvSpPr>
        <p:spPr>
          <a:xfrm>
            <a:off x="4616095" y="1430814"/>
            <a:ext cx="6531803" cy="3471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 WALKA O WOLNOŚĆ I SIŁĘ!</a:t>
            </a:r>
          </a:p>
        </p:txBody>
      </p:sp>
    </p:spTree>
    <p:extLst>
      <p:ext uri="{BB962C8B-B14F-4D97-AF65-F5344CB8AC3E}">
        <p14:creationId xmlns:p14="http://schemas.microsoft.com/office/powerpoint/2010/main" val="37130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908DE-DCEB-62F5-9B0E-4D1D18C5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34">
            <a:extLst>
              <a:ext uri="{FF2B5EF4-FFF2-40B4-BE49-F238E27FC236}">
                <a16:creationId xmlns:a16="http://schemas.microsoft.com/office/drawing/2014/main" id="{FBE9DB16-5C17-4090-8D3F-03B9BAAB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36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2E23640-B382-7B43-BDC8-D619686C8F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9" name="Rectangle 138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F2B9ADD-E4B0-C612-8E6A-7CC08FB7B0C7}"/>
              </a:ext>
            </a:extLst>
          </p:cNvPr>
          <p:cNvSpPr txBox="1">
            <a:spLocks/>
          </p:cNvSpPr>
          <p:nvPr/>
        </p:nvSpPr>
        <p:spPr>
          <a:xfrm>
            <a:off x="5253644" y="689195"/>
            <a:ext cx="6252556" cy="279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ŚWIAT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C8CF97-0173-4806-25E3-ED550DD33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50" name="Group 140">
            <a:extLst>
              <a:ext uri="{FF2B5EF4-FFF2-40B4-BE49-F238E27FC236}">
                <a16:creationId xmlns:a16="http://schemas.microsoft.com/office/drawing/2014/main" id="{38C13093-F147-4C4E-9844-F01238DB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04050F4-5635-4D29-882B-9E26D607F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5B51A74-1848-4691-A276-A67B72C67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71BD7D0-08DD-4880-A93E-92454B00B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Oval 142">
              <a:extLst>
                <a:ext uri="{FF2B5EF4-FFF2-40B4-BE49-F238E27FC236}">
                  <a16:creationId xmlns:a16="http://schemas.microsoft.com/office/drawing/2014/main" id="{CF9ECA97-80C4-4AFD-AC63-BCF6888FA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40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EBDFE-BCA7-9DC2-3053-E5A122013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34">
            <a:extLst>
              <a:ext uri="{FF2B5EF4-FFF2-40B4-BE49-F238E27FC236}">
                <a16:creationId xmlns:a16="http://schemas.microsoft.com/office/drawing/2014/main" id="{B8AABBDB-0680-DC97-0572-CDF311B3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36">
            <a:extLst>
              <a:ext uri="{FF2B5EF4-FFF2-40B4-BE49-F238E27FC236}">
                <a16:creationId xmlns:a16="http://schemas.microsoft.com/office/drawing/2014/main" id="{83817FF3-0AAA-81AE-D629-1A545C0AA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04DA132-D766-3098-5AD8-0C1A71E4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9" name="Rectangle 138">
            <a:extLst>
              <a:ext uri="{FF2B5EF4-FFF2-40B4-BE49-F238E27FC236}">
                <a16:creationId xmlns:a16="http://schemas.microsoft.com/office/drawing/2014/main" id="{46A763EE-FBDF-DBB4-B433-3ADF9E66D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F5779D10-927C-40EE-AEA8-0E7D603A2C17}"/>
              </a:ext>
            </a:extLst>
          </p:cNvPr>
          <p:cNvSpPr txBox="1">
            <a:spLocks/>
          </p:cNvSpPr>
          <p:nvPr/>
        </p:nvSpPr>
        <p:spPr>
          <a:xfrm>
            <a:off x="5253644" y="689195"/>
            <a:ext cx="6252556" cy="279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ŚWIAT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DE510E-2C11-8002-BEBD-987FBFE99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50" name="Group 140">
            <a:extLst>
              <a:ext uri="{FF2B5EF4-FFF2-40B4-BE49-F238E27FC236}">
                <a16:creationId xmlns:a16="http://schemas.microsoft.com/office/drawing/2014/main" id="{BCBEE455-DDC7-E335-5747-E5ECA0971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29A4682-BAC4-8D26-AAC3-A14515A5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B6513C2D-DF43-C4AF-A356-A16584259C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DD66C29-2497-6C1B-FB17-F0E16403B2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Oval 142">
              <a:extLst>
                <a:ext uri="{FF2B5EF4-FFF2-40B4-BE49-F238E27FC236}">
                  <a16:creationId xmlns:a16="http://schemas.microsoft.com/office/drawing/2014/main" id="{5703221F-1BDD-6C90-8977-0975E8C1B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ytuł 1">
            <a:extLst>
              <a:ext uri="{FF2B5EF4-FFF2-40B4-BE49-F238E27FC236}">
                <a16:creationId xmlns:a16="http://schemas.microsoft.com/office/drawing/2014/main" id="{A2F31B77-EF37-1349-77F6-D57E940FC0A1}"/>
              </a:ext>
            </a:extLst>
          </p:cNvPr>
          <p:cNvSpPr txBox="1">
            <a:spLocks/>
          </p:cNvSpPr>
          <p:nvPr/>
        </p:nvSpPr>
        <p:spPr>
          <a:xfrm>
            <a:off x="174436" y="4707959"/>
            <a:ext cx="7160219" cy="279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Wszystkie</a:t>
            </a: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nasze</a:t>
            </a: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fałszyw</a:t>
            </a:r>
            <a:r>
              <a:rPr lang="en-US" sz="6600" dirty="0" err="1"/>
              <a:t>e</a:t>
            </a:r>
            <a:r>
              <a:rPr lang="en-US" sz="6600" dirty="0"/>
              <a:t> JA </a:t>
            </a:r>
            <a:r>
              <a:rPr lang="en-US" sz="6600" dirty="0" err="1"/>
              <a:t>zebrane</a:t>
            </a:r>
            <a:r>
              <a:rPr lang="en-US" sz="6600" dirty="0"/>
              <a:t> w </a:t>
            </a:r>
            <a:r>
              <a:rPr lang="en-US" sz="6600" dirty="0" err="1"/>
              <a:t>jedno</a:t>
            </a:r>
            <a:r>
              <a:rPr lang="en-US" sz="6600" dirty="0"/>
              <a:t> </a:t>
            </a:r>
            <a:r>
              <a:rPr lang="en-US" sz="6600" dirty="0" err="1"/>
              <a:t>miesjce</a:t>
            </a:r>
            <a:r>
              <a:rPr lang="en-US" sz="6600" dirty="0"/>
              <a:t> aby </a:t>
            </a:r>
            <a:r>
              <a:rPr lang="en-US" sz="6600" dirty="0" err="1"/>
              <a:t>mnie</a:t>
            </a:r>
            <a:r>
              <a:rPr lang="en-US" sz="6600" dirty="0"/>
              <a:t> </a:t>
            </a:r>
            <a:r>
              <a:rPr lang="en-US" sz="6600" dirty="0" err="1"/>
              <a:t>niszczyć</a:t>
            </a:r>
            <a:r>
              <a:rPr lang="en-US" sz="6600" dirty="0"/>
              <a:t> </a:t>
            </a:r>
            <a:endParaRPr lang="en-US" sz="6600" i="1" kern="1200" dirty="0">
              <a:solidFill>
                <a:srgbClr val="000000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66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98D47-430B-AE35-9916-FCEBD49F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34">
            <a:extLst>
              <a:ext uri="{FF2B5EF4-FFF2-40B4-BE49-F238E27FC236}">
                <a16:creationId xmlns:a16="http://schemas.microsoft.com/office/drawing/2014/main" id="{644554D6-AC64-92BB-9CE1-E350D63A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36">
            <a:extLst>
              <a:ext uri="{FF2B5EF4-FFF2-40B4-BE49-F238E27FC236}">
                <a16:creationId xmlns:a16="http://schemas.microsoft.com/office/drawing/2014/main" id="{8C6B7CCE-F320-AACF-7927-DD4D5FBF1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E63F249-8751-6A3B-FA39-6872164197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9" name="Rectangle 138">
            <a:extLst>
              <a:ext uri="{FF2B5EF4-FFF2-40B4-BE49-F238E27FC236}">
                <a16:creationId xmlns:a16="http://schemas.microsoft.com/office/drawing/2014/main" id="{4039840D-C07C-9878-7BE0-790D0132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848C6FF-66CE-232C-3F71-BBD5AFA1AA7F}"/>
              </a:ext>
            </a:extLst>
          </p:cNvPr>
          <p:cNvSpPr txBox="1">
            <a:spLocks/>
          </p:cNvSpPr>
          <p:nvPr/>
        </p:nvSpPr>
        <p:spPr>
          <a:xfrm>
            <a:off x="4591455" y="689195"/>
            <a:ext cx="6914745" cy="4496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ŚWIAT (Judasz) ma </a:t>
            </a: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inne</a:t>
            </a: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cele</a:t>
            </a: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b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niż</a:t>
            </a: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Chrystus</a:t>
            </a:r>
            <a:endParaRPr lang="en-US" sz="6600" i="1" kern="1200" dirty="0">
              <a:solidFill>
                <a:srgbClr val="000000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90D9A7-4075-6316-9774-DA4C58B5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50" name="Group 140">
            <a:extLst>
              <a:ext uri="{FF2B5EF4-FFF2-40B4-BE49-F238E27FC236}">
                <a16:creationId xmlns:a16="http://schemas.microsoft.com/office/drawing/2014/main" id="{D2CE8E1C-4812-19E1-C64A-283B7C4C9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59C2F17-08C2-9EC9-421F-C9F980E1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4886FF8C-9879-45FD-F0B4-2290D5955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36D8CCDE-17B0-04D6-1038-2848F054E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Oval 142">
              <a:extLst>
                <a:ext uri="{FF2B5EF4-FFF2-40B4-BE49-F238E27FC236}">
                  <a16:creationId xmlns:a16="http://schemas.microsoft.com/office/drawing/2014/main" id="{3698D890-CCA4-24C2-6139-9CF385BC5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54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15D3F4-3721-0AB1-8282-2E4883DB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BA10EFB-A0C8-4F9F-AB14-5BDF29BF8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2A0507-0F9C-6088-3220-1F73199EE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472" y="1138687"/>
            <a:ext cx="5245140" cy="3573013"/>
          </a:xfrm>
        </p:spPr>
        <p:txBody>
          <a:bodyPr anchor="t">
            <a:normAutofit fontScale="90000"/>
          </a:bodyPr>
          <a:lstStyle/>
          <a:p>
            <a:r>
              <a:rPr lang="pl-PL" sz="5000" dirty="0"/>
              <a:t>Wy jesteście latoroślami, a Ja winnym Krzewem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EE5C8E4-3956-4E46-6A12-A468A1499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320" y="5256362"/>
            <a:ext cx="4261730" cy="839638"/>
          </a:xfrm>
        </p:spPr>
        <p:txBody>
          <a:bodyPr>
            <a:normAutofit/>
          </a:bodyPr>
          <a:lstStyle/>
          <a:p>
            <a:r>
              <a:rPr lang="pl-PL"/>
              <a:t>Ks. Tomasz Krupnik</a:t>
            </a:r>
          </a:p>
          <a:p>
            <a:r>
              <a:rPr lang="pl-PL"/>
              <a:t>Wójtowice 2025</a:t>
            </a:r>
          </a:p>
        </p:txBody>
      </p:sp>
      <p:pic>
        <p:nvPicPr>
          <p:cNvPr id="4" name="Picture 3" descr="Kolorowe desenie na liście">
            <a:extLst>
              <a:ext uri="{FF2B5EF4-FFF2-40B4-BE49-F238E27FC236}">
                <a16:creationId xmlns:a16="http://schemas.microsoft.com/office/drawing/2014/main" id="{F7F98B07-A65C-657C-5DD1-7CDC32985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46" b="14484"/>
          <a:stretch>
            <a:fillRect/>
          </a:stretch>
        </p:blipFill>
        <p:spPr>
          <a:xfrm>
            <a:off x="7079411" y="759143"/>
            <a:ext cx="4426790" cy="2453282"/>
          </a:xfrm>
          <a:prstGeom prst="rect">
            <a:avLst/>
          </a:prstGeom>
        </p:spPr>
      </p:pic>
      <p:pic>
        <p:nvPicPr>
          <p:cNvPr id="5" name="Obraz 4" descr="Obraz zawierający koło, Pojazd lądowy, opona, pojazd&#10;&#10;Zawartość wygenerowana przez AI może być niepoprawna.">
            <a:extLst>
              <a:ext uri="{FF2B5EF4-FFF2-40B4-BE49-F238E27FC236}">
                <a16:creationId xmlns:a16="http://schemas.microsoft.com/office/drawing/2014/main" id="{CDA84B57-41F7-7A2D-9A5B-E64F78AD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266" y="3572234"/>
            <a:ext cx="3895080" cy="259996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D5F2CAB-C6B7-428C-B30F-BC2638F91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CB63B18-96BC-43BF-B0ED-8998258B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AC828B0-1929-4EBA-A0AE-FFE14896B4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08635F7-91F6-43AA-92CF-BFB5CCD27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E9D7A0F-5EC5-43CE-8FAE-8B277CBAC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136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9E8F4-2AC2-A24C-7A3B-C930DACF7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" name="Rectangle 155">
            <a:extLst>
              <a:ext uri="{FF2B5EF4-FFF2-40B4-BE49-F238E27FC236}">
                <a16:creationId xmlns:a16="http://schemas.microsoft.com/office/drawing/2014/main" id="{FBE9DB16-5C17-4090-8D3F-03B9BAAB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130FA95-66C7-A472-1C6A-1F7CC50E28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b="1141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9397ED9-CB4C-3EC1-7F4E-BE5DDDB2F598}"/>
              </a:ext>
            </a:extLst>
          </p:cNvPr>
          <p:cNvSpPr txBox="1">
            <a:spLocks/>
          </p:cNvSpPr>
          <p:nvPr/>
        </p:nvSpPr>
        <p:spPr>
          <a:xfrm>
            <a:off x="5253644" y="689195"/>
            <a:ext cx="6252556" cy="279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600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Szatan</a:t>
            </a:r>
            <a:endParaRPr lang="en-US" sz="6600" i="1" kern="1200" dirty="0">
              <a:solidFill>
                <a:srgbClr val="000000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90E23E1-0902-E520-EBC5-128E5798A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8C13093-F147-4C4E-9844-F01238DB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04050F4-5635-4D29-882B-9E26D607F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D5B51A74-1848-4691-A276-A67B72C67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471BD7D0-08DD-4880-A93E-92454B00B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F9ECA97-80C4-4AFD-AC63-BCF6888FA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94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F58B6-55D6-F8FC-9092-F95CBCE97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E13D892A-1681-4822-B1E7-A7C2A2715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DF611737-3709-4A1A-AEA3-B073A8507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3641" y="271345"/>
            <a:ext cx="8898111" cy="6019503"/>
          </a:xfrm>
          <a:custGeom>
            <a:avLst/>
            <a:gdLst>
              <a:gd name="connsiteX0" fmla="*/ 533078 w 8898111"/>
              <a:gd name="connsiteY0" fmla="*/ 6019503 h 6019503"/>
              <a:gd name="connsiteX1" fmla="*/ 518522 w 8898111"/>
              <a:gd name="connsiteY1" fmla="*/ 5725400 h 6019503"/>
              <a:gd name="connsiteX2" fmla="*/ 0 w 8898111"/>
              <a:gd name="connsiteY2" fmla="*/ 5725400 h 6019503"/>
              <a:gd name="connsiteX3" fmla="*/ 0 w 8898111"/>
              <a:gd name="connsiteY3" fmla="*/ 96421 h 6019503"/>
              <a:gd name="connsiteX4" fmla="*/ 6672516 w 8898111"/>
              <a:gd name="connsiteY4" fmla="*/ 96421 h 6019503"/>
              <a:gd name="connsiteX5" fmla="*/ 8620676 w 8898111"/>
              <a:gd name="connsiteY5" fmla="*/ 0 h 6019503"/>
              <a:gd name="connsiteX6" fmla="*/ 8898111 w 8898111"/>
              <a:gd name="connsiteY6" fmla="*/ 5605489 h 6019503"/>
              <a:gd name="connsiteX7" fmla="*/ 8375272 w 8898111"/>
              <a:gd name="connsiteY7" fmla="*/ 5631366 h 6019503"/>
              <a:gd name="connsiteX8" fmla="*/ 8375272 w 8898111"/>
              <a:gd name="connsiteY8" fmla="*/ 5725400 h 6019503"/>
              <a:gd name="connsiteX9" fmla="*/ 6475352 w 8898111"/>
              <a:gd name="connsiteY9" fmla="*/ 5725400 h 60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8111" h="6019503">
                <a:moveTo>
                  <a:pt x="533078" y="6019503"/>
                </a:moveTo>
                <a:lnTo>
                  <a:pt x="518522" y="5725400"/>
                </a:lnTo>
                <a:lnTo>
                  <a:pt x="0" y="5725400"/>
                </a:lnTo>
                <a:lnTo>
                  <a:pt x="0" y="96421"/>
                </a:lnTo>
                <a:lnTo>
                  <a:pt x="6672516" y="96421"/>
                </a:lnTo>
                <a:lnTo>
                  <a:pt x="8620676" y="0"/>
                </a:lnTo>
                <a:lnTo>
                  <a:pt x="8898111" y="5605489"/>
                </a:lnTo>
                <a:lnTo>
                  <a:pt x="8375272" y="5631366"/>
                </a:lnTo>
                <a:lnTo>
                  <a:pt x="8375272" y="5725400"/>
                </a:lnTo>
                <a:lnTo>
                  <a:pt x="6475352" y="5725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CCD16A29-2620-483F-958C-5D7A916D8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9993">
            <a:off x="680246" y="468450"/>
            <a:ext cx="8664138" cy="5815855"/>
          </a:xfrm>
          <a:custGeom>
            <a:avLst/>
            <a:gdLst>
              <a:gd name="connsiteX0" fmla="*/ 8124610 w 8664138"/>
              <a:gd name="connsiteY0" fmla="*/ 109700 h 5815855"/>
              <a:gd name="connsiteX1" fmla="*/ 8152781 w 8664138"/>
              <a:gd name="connsiteY1" fmla="*/ 143917 h 5815855"/>
              <a:gd name="connsiteX2" fmla="*/ 8152781 w 8664138"/>
              <a:gd name="connsiteY2" fmla="*/ 383939 h 5815855"/>
              <a:gd name="connsiteX3" fmla="*/ 8637660 w 8664138"/>
              <a:gd name="connsiteY3" fmla="*/ 407937 h 5815855"/>
              <a:gd name="connsiteX4" fmla="*/ 8664095 w 8664138"/>
              <a:gd name="connsiteY4" fmla="*/ 443705 h 5815855"/>
              <a:gd name="connsiteX5" fmla="*/ 8539585 w 8664138"/>
              <a:gd name="connsiteY5" fmla="*/ 2959385 h 5815855"/>
              <a:gd name="connsiteX6" fmla="*/ 8524357 w 8664138"/>
              <a:gd name="connsiteY6" fmla="*/ 3267070 h 5815855"/>
              <a:gd name="connsiteX7" fmla="*/ 8399847 w 8664138"/>
              <a:gd name="connsiteY7" fmla="*/ 5782751 h 5815855"/>
              <a:gd name="connsiteX8" fmla="*/ 8370005 w 8664138"/>
              <a:gd name="connsiteY8" fmla="*/ 5815831 h 5815855"/>
              <a:gd name="connsiteX9" fmla="*/ 5345305 w 8664138"/>
              <a:gd name="connsiteY9" fmla="*/ 5666129 h 5815855"/>
              <a:gd name="connsiteX10" fmla="*/ 3509784 w 8664138"/>
              <a:gd name="connsiteY10" fmla="*/ 5575283 h 5815855"/>
              <a:gd name="connsiteX11" fmla="*/ 3508673 w 8664138"/>
              <a:gd name="connsiteY11" fmla="*/ 5575454 h 5815855"/>
              <a:gd name="connsiteX12" fmla="*/ 3349859 w 8664138"/>
              <a:gd name="connsiteY12" fmla="*/ 5567521 h 5815855"/>
              <a:gd name="connsiteX13" fmla="*/ 3323731 w 8664138"/>
              <a:gd name="connsiteY13" fmla="*/ 5566074 h 5815855"/>
              <a:gd name="connsiteX14" fmla="*/ 2996673 w 8664138"/>
              <a:gd name="connsiteY14" fmla="*/ 5549887 h 5815855"/>
              <a:gd name="connsiteX15" fmla="*/ 2500126 w 8664138"/>
              <a:gd name="connsiteY15" fmla="*/ 5525311 h 5815855"/>
              <a:gd name="connsiteX16" fmla="*/ 1925720 w 8664138"/>
              <a:gd name="connsiteY16" fmla="*/ 5496882 h 5815855"/>
              <a:gd name="connsiteX17" fmla="*/ 1911895 w 8664138"/>
              <a:gd name="connsiteY17" fmla="*/ 5497728 h 5815855"/>
              <a:gd name="connsiteX18" fmla="*/ 1857876 w 8664138"/>
              <a:gd name="connsiteY18" fmla="*/ 5504519 h 5815855"/>
              <a:gd name="connsiteX19" fmla="*/ 1846176 w 8664138"/>
              <a:gd name="connsiteY19" fmla="*/ 5509249 h 5815855"/>
              <a:gd name="connsiteX20" fmla="*/ 1833052 w 8664138"/>
              <a:gd name="connsiteY20" fmla="*/ 5504064 h 5815855"/>
              <a:gd name="connsiteX21" fmla="*/ 1829303 w 8664138"/>
              <a:gd name="connsiteY21" fmla="*/ 5499431 h 5815855"/>
              <a:gd name="connsiteX22" fmla="*/ 1786268 w 8664138"/>
              <a:gd name="connsiteY22" fmla="*/ 5506134 h 5815855"/>
              <a:gd name="connsiteX23" fmla="*/ 1781106 w 8664138"/>
              <a:gd name="connsiteY23" fmla="*/ 5506126 h 5815855"/>
              <a:gd name="connsiteX24" fmla="*/ 1745658 w 8664138"/>
              <a:gd name="connsiteY24" fmla="*/ 5503122 h 5815855"/>
              <a:gd name="connsiteX25" fmla="*/ 1693162 w 8664138"/>
              <a:gd name="connsiteY25" fmla="*/ 5494070 h 5815855"/>
              <a:gd name="connsiteX26" fmla="*/ 1690765 w 8664138"/>
              <a:gd name="connsiteY26" fmla="*/ 5492690 h 5815855"/>
              <a:gd name="connsiteX27" fmla="*/ 1672437 w 8664138"/>
              <a:gd name="connsiteY27" fmla="*/ 5492690 h 5815855"/>
              <a:gd name="connsiteX28" fmla="*/ 1658671 w 8664138"/>
              <a:gd name="connsiteY28" fmla="*/ 5494209 h 5815855"/>
              <a:gd name="connsiteX29" fmla="*/ 1605053 w 8664138"/>
              <a:gd name="connsiteY29" fmla="*/ 5503607 h 5815855"/>
              <a:gd name="connsiteX30" fmla="*/ 1593602 w 8664138"/>
              <a:gd name="connsiteY30" fmla="*/ 5508878 h 5815855"/>
              <a:gd name="connsiteX31" fmla="*/ 1580238 w 8664138"/>
              <a:gd name="connsiteY31" fmla="*/ 5504375 h 5815855"/>
              <a:gd name="connsiteX32" fmla="*/ 1576264 w 8664138"/>
              <a:gd name="connsiteY32" fmla="*/ 5499959 h 5815855"/>
              <a:gd name="connsiteX33" fmla="*/ 1533613 w 8664138"/>
              <a:gd name="connsiteY33" fmla="*/ 5508730 h 5815855"/>
              <a:gd name="connsiteX34" fmla="*/ 1528456 w 8664138"/>
              <a:gd name="connsiteY34" fmla="*/ 5508975 h 5815855"/>
              <a:gd name="connsiteX35" fmla="*/ 1492904 w 8664138"/>
              <a:gd name="connsiteY35" fmla="*/ 5507734 h 5815855"/>
              <a:gd name="connsiteX36" fmla="*/ 1440025 w 8664138"/>
              <a:gd name="connsiteY36" fmla="*/ 5501326 h 5815855"/>
              <a:gd name="connsiteX37" fmla="*/ 1423049 w 8664138"/>
              <a:gd name="connsiteY37" fmla="*/ 5492689 h 5815855"/>
              <a:gd name="connsiteX38" fmla="*/ 1260031 w 8664138"/>
              <a:gd name="connsiteY38" fmla="*/ 5492689 h 5815855"/>
              <a:gd name="connsiteX39" fmla="*/ 1223214 w 8664138"/>
              <a:gd name="connsiteY39" fmla="*/ 5494943 h 5815855"/>
              <a:gd name="connsiteX40" fmla="*/ 1219106 w 8664138"/>
              <a:gd name="connsiteY40" fmla="*/ 5495459 h 5815855"/>
              <a:gd name="connsiteX41" fmla="*/ 1216223 w 8664138"/>
              <a:gd name="connsiteY41" fmla="*/ 5503436 h 5815855"/>
              <a:gd name="connsiteX42" fmla="*/ 1197887 w 8664138"/>
              <a:gd name="connsiteY42" fmla="*/ 5500296 h 5815855"/>
              <a:gd name="connsiteX43" fmla="*/ 1194681 w 8664138"/>
              <a:gd name="connsiteY43" fmla="*/ 5499559 h 5815855"/>
              <a:gd name="connsiteX44" fmla="*/ 1182765 w 8664138"/>
              <a:gd name="connsiteY44" fmla="*/ 5500867 h 5815855"/>
              <a:gd name="connsiteX45" fmla="*/ 1182083 w 8664138"/>
              <a:gd name="connsiteY45" fmla="*/ 5500113 h 5815855"/>
              <a:gd name="connsiteX46" fmla="*/ 1169194 w 8664138"/>
              <a:gd name="connsiteY46" fmla="*/ 5501734 h 5815855"/>
              <a:gd name="connsiteX47" fmla="*/ 1157496 w 8664138"/>
              <a:gd name="connsiteY47" fmla="*/ 5506464 h 5815855"/>
              <a:gd name="connsiteX48" fmla="*/ 1144372 w 8664138"/>
              <a:gd name="connsiteY48" fmla="*/ 5501279 h 5815855"/>
              <a:gd name="connsiteX49" fmla="*/ 1141536 w 8664138"/>
              <a:gd name="connsiteY49" fmla="*/ 5497775 h 5815855"/>
              <a:gd name="connsiteX50" fmla="*/ 1137910 w 8664138"/>
              <a:gd name="connsiteY50" fmla="*/ 5497959 h 5815855"/>
              <a:gd name="connsiteX51" fmla="*/ 1060984 w 8664138"/>
              <a:gd name="connsiteY51" fmla="*/ 5511209 h 5815855"/>
              <a:gd name="connsiteX52" fmla="*/ 1049131 w 8664138"/>
              <a:gd name="connsiteY52" fmla="*/ 5516631 h 5815855"/>
              <a:gd name="connsiteX53" fmla="*/ 970694 w 8664138"/>
              <a:gd name="connsiteY53" fmla="*/ 5525288 h 5815855"/>
              <a:gd name="connsiteX54" fmla="*/ 917076 w 8664138"/>
              <a:gd name="connsiteY54" fmla="*/ 5534686 h 5815855"/>
              <a:gd name="connsiteX55" fmla="*/ 905626 w 8664138"/>
              <a:gd name="connsiteY55" fmla="*/ 5539958 h 5815855"/>
              <a:gd name="connsiteX56" fmla="*/ 892262 w 8664138"/>
              <a:gd name="connsiteY56" fmla="*/ 5535455 h 5815855"/>
              <a:gd name="connsiteX57" fmla="*/ 888287 w 8664138"/>
              <a:gd name="connsiteY57" fmla="*/ 5531038 h 5815855"/>
              <a:gd name="connsiteX58" fmla="*/ 845637 w 8664138"/>
              <a:gd name="connsiteY58" fmla="*/ 5539809 h 5815855"/>
              <a:gd name="connsiteX59" fmla="*/ 840480 w 8664138"/>
              <a:gd name="connsiteY59" fmla="*/ 5540055 h 5815855"/>
              <a:gd name="connsiteX60" fmla="*/ 804929 w 8664138"/>
              <a:gd name="connsiteY60" fmla="*/ 5538814 h 5815855"/>
              <a:gd name="connsiteX61" fmla="*/ 752049 w 8664138"/>
              <a:gd name="connsiteY61" fmla="*/ 5532406 h 5815855"/>
              <a:gd name="connsiteX62" fmla="*/ 697174 w 8664138"/>
              <a:gd name="connsiteY62" fmla="*/ 5517546 h 5815855"/>
              <a:gd name="connsiteX63" fmla="*/ 665493 w 8664138"/>
              <a:gd name="connsiteY63" fmla="*/ 5511512 h 5815855"/>
              <a:gd name="connsiteX64" fmla="*/ 643453 w 8664138"/>
              <a:gd name="connsiteY64" fmla="*/ 5504572 h 5815855"/>
              <a:gd name="connsiteX65" fmla="*/ 581909 w 8664138"/>
              <a:gd name="connsiteY65" fmla="*/ 5500619 h 5815855"/>
              <a:gd name="connsiteX66" fmla="*/ 477619 w 8664138"/>
              <a:gd name="connsiteY66" fmla="*/ 5499799 h 5815855"/>
              <a:gd name="connsiteX67" fmla="*/ 452237 w 8664138"/>
              <a:gd name="connsiteY67" fmla="*/ 5496236 h 5815855"/>
              <a:gd name="connsiteX68" fmla="*/ 441612 w 8664138"/>
              <a:gd name="connsiteY68" fmla="*/ 5492690 h 5815855"/>
              <a:gd name="connsiteX69" fmla="*/ 26366 w 8664138"/>
              <a:gd name="connsiteY69" fmla="*/ 5492690 h 5815855"/>
              <a:gd name="connsiteX70" fmla="*/ 26366 w 8664138"/>
              <a:gd name="connsiteY70" fmla="*/ 5490721 h 5815855"/>
              <a:gd name="connsiteX71" fmla="*/ 7790 w 8664138"/>
              <a:gd name="connsiteY71" fmla="*/ 5481277 h 5815855"/>
              <a:gd name="connsiteX72" fmla="*/ 0 w 8664138"/>
              <a:gd name="connsiteY72" fmla="*/ 5458372 h 5815855"/>
              <a:gd name="connsiteX73" fmla="*/ 0 w 8664138"/>
              <a:gd name="connsiteY73" fmla="*/ 2811904 h 5815855"/>
              <a:gd name="connsiteX74" fmla="*/ 3275 w 8664138"/>
              <a:gd name="connsiteY74" fmla="*/ 2804099 h 5815855"/>
              <a:gd name="connsiteX75" fmla="*/ 29 w 8664138"/>
              <a:gd name="connsiteY75" fmla="*/ 2794553 h 5815855"/>
              <a:gd name="connsiteX76" fmla="*/ 29 w 8664138"/>
              <a:gd name="connsiteY76" fmla="*/ 138782 h 5815855"/>
              <a:gd name="connsiteX77" fmla="*/ 7845 w 8664138"/>
              <a:gd name="connsiteY77" fmla="*/ 115937 h 5815855"/>
              <a:gd name="connsiteX78" fmla="*/ 26366 w 8664138"/>
              <a:gd name="connsiteY78" fmla="*/ 106539 h 5815855"/>
              <a:gd name="connsiteX79" fmla="*/ 26366 w 8664138"/>
              <a:gd name="connsiteY79" fmla="*/ 102118 h 5815855"/>
              <a:gd name="connsiteX80" fmla="*/ 518248 w 8664138"/>
              <a:gd name="connsiteY80" fmla="*/ 102557 h 5815855"/>
              <a:gd name="connsiteX81" fmla="*/ 521566 w 8664138"/>
              <a:gd name="connsiteY81" fmla="*/ 35532 h 5815855"/>
              <a:gd name="connsiteX82" fmla="*/ 530507 w 8664138"/>
              <a:gd name="connsiteY82" fmla="*/ 12967 h 5815855"/>
              <a:gd name="connsiteX83" fmla="*/ 549474 w 8664138"/>
              <a:gd name="connsiteY83" fmla="*/ 4442 h 5815855"/>
              <a:gd name="connsiteX84" fmla="*/ 549694 w 8664138"/>
              <a:gd name="connsiteY84" fmla="*/ 0 h 5815855"/>
              <a:gd name="connsiteX85" fmla="*/ 2622079 w 8664138"/>
              <a:gd name="connsiteY85" fmla="*/ 104436 h 5815855"/>
              <a:gd name="connsiteX86" fmla="*/ 5111130 w 8664138"/>
              <a:gd name="connsiteY86" fmla="*/ 106660 h 5815855"/>
              <a:gd name="connsiteX87" fmla="*/ 5168766 w 8664138"/>
              <a:gd name="connsiteY87" fmla="*/ 98505 h 5815855"/>
              <a:gd name="connsiteX88" fmla="*/ 5194497 w 8664138"/>
              <a:gd name="connsiteY88" fmla="*/ 98356 h 5815855"/>
              <a:gd name="connsiteX89" fmla="*/ 5210841 w 8664138"/>
              <a:gd name="connsiteY89" fmla="*/ 99037 h 5815855"/>
              <a:gd name="connsiteX90" fmla="*/ 5216406 w 8664138"/>
              <a:gd name="connsiteY90" fmla="*/ 106809 h 5815855"/>
              <a:gd name="connsiteX91" fmla="*/ 5290930 w 8664138"/>
              <a:gd name="connsiteY91" fmla="*/ 109700 h 5815855"/>
              <a:gd name="connsiteX92" fmla="*/ 5358949 w 8664138"/>
              <a:gd name="connsiteY92" fmla="*/ 106296 h 5815855"/>
              <a:gd name="connsiteX93" fmla="*/ 5369052 w 8664138"/>
              <a:gd name="connsiteY93" fmla="*/ 109700 h 5815855"/>
              <a:gd name="connsiteX94" fmla="*/ 5438625 w 8664138"/>
              <a:gd name="connsiteY94" fmla="*/ 107201 h 5815855"/>
              <a:gd name="connsiteX95" fmla="*/ 5459247 w 8664138"/>
              <a:gd name="connsiteY95" fmla="*/ 109700 h 5815855"/>
              <a:gd name="connsiteX96" fmla="*/ 5738799 w 8664138"/>
              <a:gd name="connsiteY96" fmla="*/ 109700 h 5815855"/>
              <a:gd name="connsiteX97" fmla="*/ 5747037 w 8664138"/>
              <a:gd name="connsiteY97" fmla="*/ 107464 h 5815855"/>
              <a:gd name="connsiteX98" fmla="*/ 5789760 w 8664138"/>
              <a:gd name="connsiteY98" fmla="*/ 100162 h 5815855"/>
              <a:gd name="connsiteX99" fmla="*/ 5851823 w 8664138"/>
              <a:gd name="connsiteY99" fmla="*/ 93312 h 5815855"/>
              <a:gd name="connsiteX100" fmla="*/ 5894248 w 8664138"/>
              <a:gd name="connsiteY100" fmla="*/ 85875 h 5815855"/>
              <a:gd name="connsiteX101" fmla="*/ 5917027 w 8664138"/>
              <a:gd name="connsiteY101" fmla="*/ 88762 h 5815855"/>
              <a:gd name="connsiteX102" fmla="*/ 5950774 w 8664138"/>
              <a:gd name="connsiteY102" fmla="*/ 81822 h 5815855"/>
              <a:gd name="connsiteX103" fmla="*/ 5982984 w 8664138"/>
              <a:gd name="connsiteY103" fmla="*/ 82609 h 5815855"/>
              <a:gd name="connsiteX104" fmla="*/ 6024825 w 8664138"/>
              <a:gd name="connsiteY104" fmla="*/ 87679 h 5815855"/>
              <a:gd name="connsiteX105" fmla="*/ 6068244 w 8664138"/>
              <a:gd name="connsiteY105" fmla="*/ 99439 h 5815855"/>
              <a:gd name="connsiteX106" fmla="*/ 6110712 w 8664138"/>
              <a:gd name="connsiteY106" fmla="*/ 109700 h 5815855"/>
              <a:gd name="connsiteX107" fmla="*/ 6186745 w 8664138"/>
              <a:gd name="connsiteY107" fmla="*/ 109700 h 5815855"/>
              <a:gd name="connsiteX108" fmla="*/ 6759555 w 8664138"/>
              <a:gd name="connsiteY108" fmla="*/ 109700 h 5815855"/>
              <a:gd name="connsiteX109" fmla="*/ 6802539 w 8664138"/>
              <a:gd name="connsiteY109" fmla="*/ 100072 h 5815855"/>
              <a:gd name="connsiteX110" fmla="*/ 6844328 w 8664138"/>
              <a:gd name="connsiteY110" fmla="*/ 109700 h 581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8664138" h="5815855">
                <a:moveTo>
                  <a:pt x="8124610" y="109700"/>
                </a:moveTo>
                <a:cubicBezTo>
                  <a:pt x="8140120" y="109750"/>
                  <a:pt x="8152693" y="125025"/>
                  <a:pt x="8152781" y="143917"/>
                </a:cubicBezTo>
                <a:lnTo>
                  <a:pt x="8152781" y="383939"/>
                </a:lnTo>
                <a:lnTo>
                  <a:pt x="8637660" y="407937"/>
                </a:lnTo>
                <a:cubicBezTo>
                  <a:pt x="8653147" y="408754"/>
                  <a:pt x="8664946" y="424721"/>
                  <a:pt x="8664095" y="443705"/>
                </a:cubicBezTo>
                <a:lnTo>
                  <a:pt x="8539585" y="2959385"/>
                </a:lnTo>
                <a:lnTo>
                  <a:pt x="8524357" y="3267070"/>
                </a:lnTo>
                <a:lnTo>
                  <a:pt x="8399847" y="5782751"/>
                </a:lnTo>
                <a:cubicBezTo>
                  <a:pt x="8398866" y="5801766"/>
                  <a:pt x="8385530" y="5816546"/>
                  <a:pt x="8370005" y="5815831"/>
                </a:cubicBezTo>
                <a:lnTo>
                  <a:pt x="5345305" y="5666129"/>
                </a:lnTo>
                <a:lnTo>
                  <a:pt x="3509784" y="5575283"/>
                </a:lnTo>
                <a:lnTo>
                  <a:pt x="3508673" y="5575454"/>
                </a:lnTo>
                <a:cubicBezTo>
                  <a:pt x="3464745" y="5579057"/>
                  <a:pt x="3343717" y="5574237"/>
                  <a:pt x="3349859" y="5567521"/>
                </a:cubicBezTo>
                <a:lnTo>
                  <a:pt x="3323731" y="5566074"/>
                </a:lnTo>
                <a:lnTo>
                  <a:pt x="2996673" y="5549887"/>
                </a:lnTo>
                <a:lnTo>
                  <a:pt x="2500126" y="5525311"/>
                </a:lnTo>
                <a:lnTo>
                  <a:pt x="1925720" y="5496882"/>
                </a:lnTo>
                <a:lnTo>
                  <a:pt x="1911895" y="5497728"/>
                </a:lnTo>
                <a:lnTo>
                  <a:pt x="1857876" y="5504519"/>
                </a:lnTo>
                <a:lnTo>
                  <a:pt x="1846176" y="5509249"/>
                </a:lnTo>
                <a:lnTo>
                  <a:pt x="1833052" y="5504064"/>
                </a:lnTo>
                <a:cubicBezTo>
                  <a:pt x="1831478" y="5502651"/>
                  <a:pt x="1830215" y="5501088"/>
                  <a:pt x="1829303" y="5499431"/>
                </a:cubicBezTo>
                <a:lnTo>
                  <a:pt x="1786268" y="5506134"/>
                </a:lnTo>
                <a:lnTo>
                  <a:pt x="1781106" y="5506126"/>
                </a:lnTo>
                <a:lnTo>
                  <a:pt x="1745658" y="5503122"/>
                </a:lnTo>
                <a:lnTo>
                  <a:pt x="1693162" y="5494070"/>
                </a:lnTo>
                <a:lnTo>
                  <a:pt x="1690765" y="5492690"/>
                </a:lnTo>
                <a:lnTo>
                  <a:pt x="1672437" y="5492690"/>
                </a:lnTo>
                <a:lnTo>
                  <a:pt x="1658671" y="5494209"/>
                </a:lnTo>
                <a:lnTo>
                  <a:pt x="1605053" y="5503607"/>
                </a:lnTo>
                <a:lnTo>
                  <a:pt x="1593602" y="5508878"/>
                </a:lnTo>
                <a:lnTo>
                  <a:pt x="1580238" y="5504375"/>
                </a:lnTo>
                <a:cubicBezTo>
                  <a:pt x="1578596" y="5503050"/>
                  <a:pt x="1577257" y="5501560"/>
                  <a:pt x="1576264" y="5499959"/>
                </a:cubicBezTo>
                <a:lnTo>
                  <a:pt x="1533613" y="5508730"/>
                </a:lnTo>
                <a:lnTo>
                  <a:pt x="1528456" y="5508975"/>
                </a:lnTo>
                <a:lnTo>
                  <a:pt x="1492904" y="5507734"/>
                </a:lnTo>
                <a:lnTo>
                  <a:pt x="1440025" y="5501326"/>
                </a:lnTo>
                <a:lnTo>
                  <a:pt x="1423049" y="5492689"/>
                </a:lnTo>
                <a:lnTo>
                  <a:pt x="1260031" y="5492689"/>
                </a:lnTo>
                <a:lnTo>
                  <a:pt x="1223214" y="5494943"/>
                </a:lnTo>
                <a:lnTo>
                  <a:pt x="1219106" y="5495459"/>
                </a:lnTo>
                <a:lnTo>
                  <a:pt x="1216223" y="5503436"/>
                </a:lnTo>
                <a:cubicBezTo>
                  <a:pt x="1210071" y="5502969"/>
                  <a:pt x="1204003" y="5501728"/>
                  <a:pt x="1197887" y="5500296"/>
                </a:cubicBezTo>
                <a:lnTo>
                  <a:pt x="1194681" y="5499559"/>
                </a:lnTo>
                <a:lnTo>
                  <a:pt x="1182765" y="5500867"/>
                </a:lnTo>
                <a:lnTo>
                  <a:pt x="1182083" y="5500113"/>
                </a:lnTo>
                <a:lnTo>
                  <a:pt x="1169194" y="5501734"/>
                </a:lnTo>
                <a:lnTo>
                  <a:pt x="1157496" y="5506464"/>
                </a:lnTo>
                <a:lnTo>
                  <a:pt x="1144372" y="5501279"/>
                </a:lnTo>
                <a:lnTo>
                  <a:pt x="1141536" y="5497775"/>
                </a:lnTo>
                <a:lnTo>
                  <a:pt x="1137910" y="5497959"/>
                </a:lnTo>
                <a:cubicBezTo>
                  <a:pt x="1120664" y="5511427"/>
                  <a:pt x="1088038" y="5505256"/>
                  <a:pt x="1060984" y="5511209"/>
                </a:cubicBezTo>
                <a:lnTo>
                  <a:pt x="1049131" y="5516631"/>
                </a:lnTo>
                <a:lnTo>
                  <a:pt x="970694" y="5525288"/>
                </a:lnTo>
                <a:lnTo>
                  <a:pt x="917076" y="5534686"/>
                </a:lnTo>
                <a:lnTo>
                  <a:pt x="905626" y="5539958"/>
                </a:lnTo>
                <a:lnTo>
                  <a:pt x="892262" y="5535455"/>
                </a:lnTo>
                <a:cubicBezTo>
                  <a:pt x="890619" y="5534129"/>
                  <a:pt x="889281" y="5532640"/>
                  <a:pt x="888287" y="5531038"/>
                </a:cubicBezTo>
                <a:lnTo>
                  <a:pt x="845637" y="5539809"/>
                </a:lnTo>
                <a:lnTo>
                  <a:pt x="840480" y="5540055"/>
                </a:lnTo>
                <a:lnTo>
                  <a:pt x="804929" y="5538814"/>
                </a:lnTo>
                <a:lnTo>
                  <a:pt x="752049" y="5532406"/>
                </a:lnTo>
                <a:cubicBezTo>
                  <a:pt x="734558" y="5527452"/>
                  <a:pt x="718765" y="5507177"/>
                  <a:pt x="697174" y="5517546"/>
                </a:cubicBezTo>
                <a:cubicBezTo>
                  <a:pt x="701957" y="5506066"/>
                  <a:pt x="671528" y="5521196"/>
                  <a:pt x="665493" y="5511512"/>
                </a:cubicBezTo>
                <a:cubicBezTo>
                  <a:pt x="661947" y="5503456"/>
                  <a:pt x="651890" y="5506169"/>
                  <a:pt x="643453" y="5504572"/>
                </a:cubicBezTo>
                <a:cubicBezTo>
                  <a:pt x="636086" y="5497067"/>
                  <a:pt x="595276" y="5496765"/>
                  <a:pt x="581909" y="5500619"/>
                </a:cubicBezTo>
                <a:cubicBezTo>
                  <a:pt x="545305" y="5516531"/>
                  <a:pt x="507072" y="5487965"/>
                  <a:pt x="477619" y="5499799"/>
                </a:cubicBezTo>
                <a:cubicBezTo>
                  <a:pt x="465766" y="5499084"/>
                  <a:pt x="457934" y="5497713"/>
                  <a:pt x="452237" y="5496236"/>
                </a:cubicBezTo>
                <a:lnTo>
                  <a:pt x="441612" y="5492690"/>
                </a:lnTo>
                <a:lnTo>
                  <a:pt x="26366" y="5492690"/>
                </a:lnTo>
                <a:lnTo>
                  <a:pt x="26366" y="5490721"/>
                </a:lnTo>
                <a:lnTo>
                  <a:pt x="7790" y="5481277"/>
                </a:lnTo>
                <a:cubicBezTo>
                  <a:pt x="2994" y="5475413"/>
                  <a:pt x="21" y="5467317"/>
                  <a:pt x="0" y="5458372"/>
                </a:cubicBezTo>
                <a:lnTo>
                  <a:pt x="0" y="2811904"/>
                </a:lnTo>
                <a:lnTo>
                  <a:pt x="3275" y="2804099"/>
                </a:lnTo>
                <a:lnTo>
                  <a:pt x="29" y="2794553"/>
                </a:lnTo>
                <a:lnTo>
                  <a:pt x="29" y="138782"/>
                </a:lnTo>
                <a:cubicBezTo>
                  <a:pt x="71" y="129855"/>
                  <a:pt x="3051" y="121783"/>
                  <a:pt x="7845" y="115937"/>
                </a:cubicBezTo>
                <a:lnTo>
                  <a:pt x="26366" y="106539"/>
                </a:lnTo>
                <a:lnTo>
                  <a:pt x="26366" y="102118"/>
                </a:lnTo>
                <a:lnTo>
                  <a:pt x="518248" y="102557"/>
                </a:lnTo>
                <a:lnTo>
                  <a:pt x="521566" y="35532"/>
                </a:lnTo>
                <a:cubicBezTo>
                  <a:pt x="522051" y="26566"/>
                  <a:pt x="525429" y="18604"/>
                  <a:pt x="530507" y="12967"/>
                </a:cubicBezTo>
                <a:lnTo>
                  <a:pt x="549474" y="4442"/>
                </a:lnTo>
                <a:lnTo>
                  <a:pt x="549694" y="0"/>
                </a:lnTo>
                <a:lnTo>
                  <a:pt x="2622079" y="104436"/>
                </a:lnTo>
                <a:lnTo>
                  <a:pt x="5111130" y="106660"/>
                </a:lnTo>
                <a:lnTo>
                  <a:pt x="5168766" y="98505"/>
                </a:lnTo>
                <a:cubicBezTo>
                  <a:pt x="5169739" y="98454"/>
                  <a:pt x="5193301" y="98950"/>
                  <a:pt x="5194497" y="98356"/>
                </a:cubicBezTo>
                <a:lnTo>
                  <a:pt x="5210841" y="99037"/>
                </a:lnTo>
                <a:lnTo>
                  <a:pt x="5216406" y="106809"/>
                </a:lnTo>
                <a:cubicBezTo>
                  <a:pt x="5229373" y="109979"/>
                  <a:pt x="5268405" y="109219"/>
                  <a:pt x="5290930" y="109700"/>
                </a:cubicBezTo>
                <a:lnTo>
                  <a:pt x="5358949" y="106296"/>
                </a:lnTo>
                <a:lnTo>
                  <a:pt x="5369052" y="109700"/>
                </a:lnTo>
                <a:lnTo>
                  <a:pt x="5438625" y="107201"/>
                </a:lnTo>
                <a:lnTo>
                  <a:pt x="5459247" y="109700"/>
                </a:lnTo>
                <a:lnTo>
                  <a:pt x="5738799" y="109700"/>
                </a:lnTo>
                <a:lnTo>
                  <a:pt x="5747037" y="107464"/>
                </a:lnTo>
                <a:lnTo>
                  <a:pt x="5789760" y="100162"/>
                </a:lnTo>
                <a:lnTo>
                  <a:pt x="5851823" y="93312"/>
                </a:lnTo>
                <a:lnTo>
                  <a:pt x="5894248" y="85875"/>
                </a:lnTo>
                <a:cubicBezTo>
                  <a:pt x="5905114" y="85117"/>
                  <a:pt x="5907606" y="89437"/>
                  <a:pt x="5917027" y="88762"/>
                </a:cubicBezTo>
                <a:lnTo>
                  <a:pt x="5950774" y="81822"/>
                </a:lnTo>
                <a:lnTo>
                  <a:pt x="5982984" y="82609"/>
                </a:lnTo>
                <a:lnTo>
                  <a:pt x="6024825" y="87679"/>
                </a:lnTo>
                <a:cubicBezTo>
                  <a:pt x="6038665" y="91600"/>
                  <a:pt x="6051160" y="107643"/>
                  <a:pt x="6068244" y="99439"/>
                </a:cubicBezTo>
                <a:lnTo>
                  <a:pt x="6110712" y="109700"/>
                </a:lnTo>
                <a:lnTo>
                  <a:pt x="6186745" y="109700"/>
                </a:lnTo>
                <a:lnTo>
                  <a:pt x="6759555" y="109700"/>
                </a:lnTo>
                <a:cubicBezTo>
                  <a:pt x="6773883" y="106491"/>
                  <a:pt x="6779085" y="100496"/>
                  <a:pt x="6802539" y="100072"/>
                </a:cubicBezTo>
                <a:lnTo>
                  <a:pt x="6844328" y="109700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7F54BE4-DDC8-61F6-9525-4714C4C7AB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</a:blip>
          <a:srcRect r="-2" b="31"/>
          <a:stretch>
            <a:fillRect/>
          </a:stretch>
        </p:blipFill>
        <p:spPr>
          <a:xfrm>
            <a:off x="547336" y="392840"/>
            <a:ext cx="8668587" cy="5784336"/>
          </a:xfrm>
          <a:custGeom>
            <a:avLst/>
            <a:gdLst/>
            <a:ahLst/>
            <a:cxnLst/>
            <a:rect l="l" t="t" r="r" b="b"/>
            <a:pathLst>
              <a:path w="8668587" h="5784336">
                <a:moveTo>
                  <a:pt x="8113251" y="26"/>
                </a:moveTo>
                <a:cubicBezTo>
                  <a:pt x="8128744" y="-691"/>
                  <a:pt x="8142057" y="13944"/>
                  <a:pt x="8143079" y="32808"/>
                </a:cubicBezTo>
                <a:lnTo>
                  <a:pt x="8154944" y="272537"/>
                </a:lnTo>
                <a:lnTo>
                  <a:pt x="8640416" y="272537"/>
                </a:lnTo>
                <a:cubicBezTo>
                  <a:pt x="8655925" y="272587"/>
                  <a:pt x="8668499" y="287951"/>
                  <a:pt x="8668587" y="306954"/>
                </a:cubicBezTo>
                <a:lnTo>
                  <a:pt x="8668587" y="2825714"/>
                </a:lnTo>
                <a:lnTo>
                  <a:pt x="8668587" y="3133775"/>
                </a:lnTo>
                <a:lnTo>
                  <a:pt x="8668587" y="5652536"/>
                </a:lnTo>
                <a:cubicBezTo>
                  <a:pt x="8668547" y="5671576"/>
                  <a:pt x="8655958" y="5686997"/>
                  <a:pt x="8640416" y="5687050"/>
                </a:cubicBezTo>
                <a:lnTo>
                  <a:pt x="5612014" y="5687051"/>
                </a:lnTo>
                <a:lnTo>
                  <a:pt x="3774247" y="5687051"/>
                </a:lnTo>
                <a:lnTo>
                  <a:pt x="3773145" y="5687277"/>
                </a:lnTo>
                <a:cubicBezTo>
                  <a:pt x="3729449" y="5693047"/>
                  <a:pt x="3608331" y="5694216"/>
                  <a:pt x="3614133" y="5687204"/>
                </a:cubicBezTo>
                <a:lnTo>
                  <a:pt x="3587966" y="5687051"/>
                </a:lnTo>
                <a:lnTo>
                  <a:pt x="3260508" y="5687051"/>
                </a:lnTo>
                <a:lnTo>
                  <a:pt x="2763353" y="5687051"/>
                </a:lnTo>
                <a:lnTo>
                  <a:pt x="2188243" y="5687051"/>
                </a:lnTo>
                <a:lnTo>
                  <a:pt x="2174477" y="5688579"/>
                </a:lnTo>
                <a:lnTo>
                  <a:pt x="2120860" y="5698032"/>
                </a:lnTo>
                <a:lnTo>
                  <a:pt x="2109408" y="5703335"/>
                </a:lnTo>
                <a:lnTo>
                  <a:pt x="2096044" y="5698805"/>
                </a:lnTo>
                <a:cubicBezTo>
                  <a:pt x="2094402" y="5697471"/>
                  <a:pt x="2093063" y="5695973"/>
                  <a:pt x="2092071" y="5694363"/>
                </a:cubicBezTo>
                <a:lnTo>
                  <a:pt x="2049419" y="5703185"/>
                </a:lnTo>
                <a:lnTo>
                  <a:pt x="2044263" y="5703432"/>
                </a:lnTo>
                <a:lnTo>
                  <a:pt x="2008710" y="5702184"/>
                </a:lnTo>
                <a:lnTo>
                  <a:pt x="1955831" y="5695738"/>
                </a:lnTo>
                <a:lnTo>
                  <a:pt x="1953369" y="5694478"/>
                </a:lnTo>
                <a:lnTo>
                  <a:pt x="1935063" y="5695385"/>
                </a:lnTo>
                <a:lnTo>
                  <a:pt x="1921389" y="5697582"/>
                </a:lnTo>
                <a:lnTo>
                  <a:pt x="1868301" y="5709619"/>
                </a:lnTo>
                <a:lnTo>
                  <a:pt x="1857125" y="5715450"/>
                </a:lnTo>
                <a:lnTo>
                  <a:pt x="1843554" y="5711613"/>
                </a:lnTo>
                <a:cubicBezTo>
                  <a:pt x="1841849" y="5710371"/>
                  <a:pt x="1840438" y="5708949"/>
                  <a:pt x="1839367" y="5707399"/>
                </a:cubicBezTo>
                <a:lnTo>
                  <a:pt x="1797202" y="5718267"/>
                </a:lnTo>
                <a:lnTo>
                  <a:pt x="1792063" y="5718767"/>
                </a:lnTo>
                <a:lnTo>
                  <a:pt x="1756493" y="5719285"/>
                </a:lnTo>
                <a:lnTo>
                  <a:pt x="1703362" y="5715499"/>
                </a:lnTo>
                <a:lnTo>
                  <a:pt x="1685980" y="5707711"/>
                </a:lnTo>
                <a:lnTo>
                  <a:pt x="1523161" y="5715770"/>
                </a:lnTo>
                <a:lnTo>
                  <a:pt x="1486500" y="5719841"/>
                </a:lnTo>
                <a:lnTo>
                  <a:pt x="1482423" y="5720560"/>
                </a:lnTo>
                <a:lnTo>
                  <a:pt x="1479938" y="5728669"/>
                </a:lnTo>
                <a:cubicBezTo>
                  <a:pt x="1473771" y="5728507"/>
                  <a:pt x="1467648" y="5727567"/>
                  <a:pt x="1461469" y="5726440"/>
                </a:cubicBezTo>
                <a:lnTo>
                  <a:pt x="1458231" y="5725862"/>
                </a:lnTo>
                <a:lnTo>
                  <a:pt x="1446394" y="5727757"/>
                </a:lnTo>
                <a:lnTo>
                  <a:pt x="1445676" y="5727038"/>
                </a:lnTo>
                <a:lnTo>
                  <a:pt x="1432882" y="5729294"/>
                </a:lnTo>
                <a:lnTo>
                  <a:pt x="1421432" y="5734597"/>
                </a:lnTo>
                <a:lnTo>
                  <a:pt x="1408068" y="5730067"/>
                </a:lnTo>
                <a:lnTo>
                  <a:pt x="1405063" y="5726707"/>
                </a:lnTo>
                <a:lnTo>
                  <a:pt x="1401450" y="5727070"/>
                </a:lnTo>
                <a:cubicBezTo>
                  <a:pt x="1384891" y="5741374"/>
                  <a:pt x="1352000" y="5736824"/>
                  <a:pt x="1325273" y="5744107"/>
                </a:cubicBezTo>
                <a:lnTo>
                  <a:pt x="1313702" y="5750108"/>
                </a:lnTo>
                <a:lnTo>
                  <a:pt x="1235789" y="5762632"/>
                </a:lnTo>
                <a:lnTo>
                  <a:pt x="1182701" y="5774669"/>
                </a:lnTo>
                <a:lnTo>
                  <a:pt x="1171526" y="5780500"/>
                </a:lnTo>
                <a:lnTo>
                  <a:pt x="1157956" y="5776664"/>
                </a:lnTo>
                <a:cubicBezTo>
                  <a:pt x="1156249" y="5775420"/>
                  <a:pt x="1154839" y="5773999"/>
                  <a:pt x="1153767" y="5772448"/>
                </a:cubicBezTo>
                <a:lnTo>
                  <a:pt x="1111603" y="5783317"/>
                </a:lnTo>
                <a:lnTo>
                  <a:pt x="1106465" y="5783818"/>
                </a:lnTo>
                <a:lnTo>
                  <a:pt x="1070896" y="5784336"/>
                </a:lnTo>
                <a:lnTo>
                  <a:pt x="1017763" y="5780549"/>
                </a:lnTo>
                <a:cubicBezTo>
                  <a:pt x="1000049" y="5776466"/>
                  <a:pt x="983273" y="5756997"/>
                  <a:pt x="962221" y="5768420"/>
                </a:cubicBezTo>
                <a:cubicBezTo>
                  <a:pt x="966431" y="5756718"/>
                  <a:pt x="936787" y="5773333"/>
                  <a:pt x="930280" y="5763960"/>
                </a:cubicBezTo>
                <a:cubicBezTo>
                  <a:pt x="926341" y="5756089"/>
                  <a:pt x="916430" y="5759296"/>
                  <a:pt x="907924" y="5758118"/>
                </a:cubicBezTo>
                <a:cubicBezTo>
                  <a:pt x="900195" y="5750986"/>
                  <a:pt x="859420" y="5752702"/>
                  <a:pt x="846260" y="5757212"/>
                </a:cubicBezTo>
                <a:cubicBezTo>
                  <a:pt x="810487" y="5774914"/>
                  <a:pt x="770889" y="5748273"/>
                  <a:pt x="742057" y="5761548"/>
                </a:cubicBezTo>
                <a:cubicBezTo>
                  <a:pt x="730183" y="5761420"/>
                  <a:pt x="722293" y="5760438"/>
                  <a:pt x="716530" y="5759244"/>
                </a:cubicBezTo>
                <a:lnTo>
                  <a:pt x="705743" y="5756228"/>
                </a:lnTo>
                <a:lnTo>
                  <a:pt x="291004" y="5776755"/>
                </a:lnTo>
                <a:lnTo>
                  <a:pt x="290907" y="5774788"/>
                </a:lnTo>
                <a:lnTo>
                  <a:pt x="271887" y="5766274"/>
                </a:lnTo>
                <a:cubicBezTo>
                  <a:pt x="266807" y="5760654"/>
                  <a:pt x="263437" y="5752715"/>
                  <a:pt x="262974" y="5743782"/>
                </a:cubicBezTo>
                <a:lnTo>
                  <a:pt x="132152" y="3100549"/>
                </a:lnTo>
                <a:lnTo>
                  <a:pt x="135037" y="3092592"/>
                </a:lnTo>
                <a:lnTo>
                  <a:pt x="131323" y="3083218"/>
                </a:lnTo>
                <a:lnTo>
                  <a:pt x="41" y="430694"/>
                </a:lnTo>
                <a:cubicBezTo>
                  <a:pt x="-359" y="421776"/>
                  <a:pt x="2219" y="413566"/>
                  <a:pt x="6718" y="407490"/>
                </a:cubicBezTo>
                <a:lnTo>
                  <a:pt x="24751" y="397188"/>
                </a:lnTo>
                <a:lnTo>
                  <a:pt x="24533" y="392773"/>
                </a:lnTo>
                <a:lnTo>
                  <a:pt x="515835" y="368896"/>
                </a:lnTo>
                <a:lnTo>
                  <a:pt x="515836" y="301789"/>
                </a:lnTo>
                <a:cubicBezTo>
                  <a:pt x="515877" y="292810"/>
                  <a:pt x="518857" y="284691"/>
                  <a:pt x="523651" y="278809"/>
                </a:cubicBezTo>
                <a:lnTo>
                  <a:pt x="542173" y="269357"/>
                </a:lnTo>
                <a:lnTo>
                  <a:pt x="542173" y="264910"/>
                </a:lnTo>
                <a:lnTo>
                  <a:pt x="2617187" y="266774"/>
                </a:lnTo>
                <a:lnTo>
                  <a:pt x="5103305" y="145955"/>
                </a:lnTo>
                <a:lnTo>
                  <a:pt x="5160468" y="134960"/>
                </a:lnTo>
                <a:cubicBezTo>
                  <a:pt x="5161437" y="134861"/>
                  <a:pt x="5184995" y="134192"/>
                  <a:pt x="5186160" y="133540"/>
                </a:cubicBezTo>
                <a:lnTo>
                  <a:pt x="5202517" y="133412"/>
                </a:lnTo>
                <a:lnTo>
                  <a:pt x="5208460" y="140899"/>
                </a:lnTo>
                <a:cubicBezTo>
                  <a:pt x="5221568" y="143424"/>
                  <a:pt x="5260514" y="140736"/>
                  <a:pt x="5283036" y="140103"/>
                </a:cubicBezTo>
                <a:lnTo>
                  <a:pt x="5350803" y="133341"/>
                </a:lnTo>
                <a:lnTo>
                  <a:pt x="5361062" y="136241"/>
                </a:lnTo>
                <a:lnTo>
                  <a:pt x="5430426" y="130306"/>
                </a:lnTo>
                <a:lnTo>
                  <a:pt x="5451147" y="131782"/>
                </a:lnTo>
                <a:lnTo>
                  <a:pt x="5730357" y="117963"/>
                </a:lnTo>
                <a:lnTo>
                  <a:pt x="5738474" y="115323"/>
                </a:lnTo>
                <a:lnTo>
                  <a:pt x="5780784" y="105918"/>
                </a:lnTo>
                <a:lnTo>
                  <a:pt x="5842433" y="96008"/>
                </a:lnTo>
                <a:lnTo>
                  <a:pt x="5884438" y="86483"/>
                </a:lnTo>
                <a:cubicBezTo>
                  <a:pt x="5895253" y="85189"/>
                  <a:pt x="5897956" y="89381"/>
                  <a:pt x="5907332" y="88241"/>
                </a:cubicBezTo>
                <a:lnTo>
                  <a:pt x="5940695" y="79641"/>
                </a:lnTo>
                <a:lnTo>
                  <a:pt x="5972904" y="78835"/>
                </a:lnTo>
                <a:lnTo>
                  <a:pt x="6014945" y="81830"/>
                </a:lnTo>
                <a:cubicBezTo>
                  <a:pt x="6028962" y="85062"/>
                  <a:pt x="6042234" y="100468"/>
                  <a:pt x="6058892" y="91430"/>
                </a:cubicBezTo>
                <a:lnTo>
                  <a:pt x="6101815" y="99579"/>
                </a:lnTo>
                <a:lnTo>
                  <a:pt x="6177755" y="95820"/>
                </a:lnTo>
                <a:lnTo>
                  <a:pt x="6749865" y="67504"/>
                </a:lnTo>
                <a:cubicBezTo>
                  <a:pt x="6764017" y="63591"/>
                  <a:pt x="6768916" y="57346"/>
                  <a:pt x="6792321" y="55763"/>
                </a:cubicBezTo>
                <a:lnTo>
                  <a:pt x="6834534" y="63314"/>
                </a:lnTo>
                <a:close/>
              </a:path>
            </a:pathLst>
          </a:custGeom>
        </p:spPr>
      </p:pic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97C3C80E-3472-4B57-B2B9-0110F1E4D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4085" y="669120"/>
            <a:ext cx="4121838" cy="5414514"/>
          </a:xfrm>
          <a:custGeom>
            <a:avLst/>
            <a:gdLst>
              <a:gd name="connsiteX0" fmla="*/ 1063293 w 1618629"/>
              <a:gd name="connsiteY0" fmla="*/ 26 h 5687051"/>
              <a:gd name="connsiteX1" fmla="*/ 1093121 w 1618629"/>
              <a:gd name="connsiteY1" fmla="*/ 32808 h 5687051"/>
              <a:gd name="connsiteX2" fmla="*/ 1104986 w 1618629"/>
              <a:gd name="connsiteY2" fmla="*/ 272537 h 5687051"/>
              <a:gd name="connsiteX3" fmla="*/ 1590458 w 1618629"/>
              <a:gd name="connsiteY3" fmla="*/ 272537 h 5687051"/>
              <a:gd name="connsiteX4" fmla="*/ 1618629 w 1618629"/>
              <a:gd name="connsiteY4" fmla="*/ 306954 h 5687051"/>
              <a:gd name="connsiteX5" fmla="*/ 1618629 w 1618629"/>
              <a:gd name="connsiteY5" fmla="*/ 2825714 h 5687051"/>
              <a:gd name="connsiteX6" fmla="*/ 1618629 w 1618629"/>
              <a:gd name="connsiteY6" fmla="*/ 3133775 h 5687051"/>
              <a:gd name="connsiteX7" fmla="*/ 1618629 w 1618629"/>
              <a:gd name="connsiteY7" fmla="*/ 5652536 h 5687051"/>
              <a:gd name="connsiteX8" fmla="*/ 1590458 w 1618629"/>
              <a:gd name="connsiteY8" fmla="*/ 5687050 h 5687051"/>
              <a:gd name="connsiteX9" fmla="*/ 0 w 1618629"/>
              <a:gd name="connsiteY9" fmla="*/ 5687051 h 5687051"/>
              <a:gd name="connsiteX10" fmla="*/ 0 w 1618629"/>
              <a:gd name="connsiteY10" fmla="*/ 52652 h 5687051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424224 w 4042853"/>
              <a:gd name="connsiteY10" fmla="*/ 52652 h 5687051"/>
              <a:gd name="connsiteX11" fmla="*/ 3487517 w 4042853"/>
              <a:gd name="connsiteY11" fmla="*/ 26 h 5687051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838894 w 4042853"/>
              <a:gd name="connsiteY10" fmla="*/ 4507694 h 5687051"/>
              <a:gd name="connsiteX11" fmla="*/ 3487517 w 4042853"/>
              <a:gd name="connsiteY11" fmla="*/ 26 h 5687051"/>
              <a:gd name="connsiteX0" fmla="*/ 3487517 w 4042853"/>
              <a:gd name="connsiteY0" fmla="*/ 26 h 5689429"/>
              <a:gd name="connsiteX1" fmla="*/ 3517345 w 4042853"/>
              <a:gd name="connsiteY1" fmla="*/ 32808 h 5689429"/>
              <a:gd name="connsiteX2" fmla="*/ 3529210 w 4042853"/>
              <a:gd name="connsiteY2" fmla="*/ 272537 h 5689429"/>
              <a:gd name="connsiteX3" fmla="*/ 4014682 w 4042853"/>
              <a:gd name="connsiteY3" fmla="*/ 272537 h 5689429"/>
              <a:gd name="connsiteX4" fmla="*/ 4042853 w 4042853"/>
              <a:gd name="connsiteY4" fmla="*/ 306954 h 5689429"/>
              <a:gd name="connsiteX5" fmla="*/ 4042853 w 4042853"/>
              <a:gd name="connsiteY5" fmla="*/ 2825714 h 5689429"/>
              <a:gd name="connsiteX6" fmla="*/ 4042853 w 4042853"/>
              <a:gd name="connsiteY6" fmla="*/ 3133775 h 5689429"/>
              <a:gd name="connsiteX7" fmla="*/ 4042853 w 4042853"/>
              <a:gd name="connsiteY7" fmla="*/ 5652536 h 5689429"/>
              <a:gd name="connsiteX8" fmla="*/ 4014682 w 4042853"/>
              <a:gd name="connsiteY8" fmla="*/ 5687050 h 5689429"/>
              <a:gd name="connsiteX9" fmla="*/ 0 w 4042853"/>
              <a:gd name="connsiteY9" fmla="*/ 5687051 h 5689429"/>
              <a:gd name="connsiteX10" fmla="*/ 2838894 w 4042853"/>
              <a:gd name="connsiteY10" fmla="*/ 4507694 h 5689429"/>
              <a:gd name="connsiteX11" fmla="*/ 3487517 w 4042853"/>
              <a:gd name="connsiteY11" fmla="*/ 26 h 5689429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838894 w 4042853"/>
              <a:gd name="connsiteY10" fmla="*/ 4507694 h 5687051"/>
              <a:gd name="connsiteX11" fmla="*/ 3487517 w 4042853"/>
              <a:gd name="connsiteY11" fmla="*/ 26 h 5687051"/>
              <a:gd name="connsiteX0" fmla="*/ 3688017 w 4042853"/>
              <a:gd name="connsiteY0" fmla="*/ 1948047 h 5654378"/>
              <a:gd name="connsiteX1" fmla="*/ 3517345 w 4042853"/>
              <a:gd name="connsiteY1" fmla="*/ 135 h 5654378"/>
              <a:gd name="connsiteX2" fmla="*/ 3529210 w 4042853"/>
              <a:gd name="connsiteY2" fmla="*/ 239864 h 5654378"/>
              <a:gd name="connsiteX3" fmla="*/ 4014682 w 4042853"/>
              <a:gd name="connsiteY3" fmla="*/ 239864 h 5654378"/>
              <a:gd name="connsiteX4" fmla="*/ 4042853 w 4042853"/>
              <a:gd name="connsiteY4" fmla="*/ 274281 h 5654378"/>
              <a:gd name="connsiteX5" fmla="*/ 4042853 w 4042853"/>
              <a:gd name="connsiteY5" fmla="*/ 2793041 h 5654378"/>
              <a:gd name="connsiteX6" fmla="*/ 4042853 w 4042853"/>
              <a:gd name="connsiteY6" fmla="*/ 3101102 h 5654378"/>
              <a:gd name="connsiteX7" fmla="*/ 4042853 w 4042853"/>
              <a:gd name="connsiteY7" fmla="*/ 5619863 h 5654378"/>
              <a:gd name="connsiteX8" fmla="*/ 4014682 w 4042853"/>
              <a:gd name="connsiteY8" fmla="*/ 5654377 h 5654378"/>
              <a:gd name="connsiteX9" fmla="*/ 0 w 4042853"/>
              <a:gd name="connsiteY9" fmla="*/ 5654378 h 5654378"/>
              <a:gd name="connsiteX10" fmla="*/ 2838894 w 4042853"/>
              <a:gd name="connsiteY10" fmla="*/ 4475021 h 5654378"/>
              <a:gd name="connsiteX11" fmla="*/ 3688017 w 4042853"/>
              <a:gd name="connsiteY11" fmla="*/ 1948047 h 5654378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529210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2838894 w 4042853"/>
              <a:gd name="connsiteY10" fmla="*/ 4235157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2838894 w 4042853"/>
              <a:gd name="connsiteY10" fmla="*/ 4235157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89999 w 4042853"/>
              <a:gd name="connsiteY10" fmla="*/ 5189050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89999 w 4042853"/>
              <a:gd name="connsiteY10" fmla="*/ 5189050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1201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1201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7277 h 5414514"/>
              <a:gd name="connsiteX11" fmla="*/ 3688017 w 4042853"/>
              <a:gd name="connsiteY11" fmla="*/ 1708183 h 5414514"/>
              <a:gd name="connsiteX0" fmla="*/ 3767002 w 4121838"/>
              <a:gd name="connsiteY0" fmla="*/ 170818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67002 w 4121838"/>
              <a:gd name="connsiteY11" fmla="*/ 1708183 h 5414514"/>
              <a:gd name="connsiteX0" fmla="*/ 3767002 w 4121838"/>
              <a:gd name="connsiteY0" fmla="*/ 170818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67002 w 4121838"/>
              <a:gd name="connsiteY11" fmla="*/ 170818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28713 w 4121838"/>
              <a:gd name="connsiteY1" fmla="*/ 64493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950757 w 4186009"/>
              <a:gd name="connsiteY0" fmla="*/ 5207277 h 5414514"/>
              <a:gd name="connsiteX1" fmla="*/ 3728713 w 4186009"/>
              <a:gd name="connsiteY1" fmla="*/ 644934 h 5414514"/>
              <a:gd name="connsiteX2" fmla="*/ 3699332 w 4186009"/>
              <a:gd name="connsiteY2" fmla="*/ 0 h 5414514"/>
              <a:gd name="connsiteX3" fmla="*/ 4093667 w 4186009"/>
              <a:gd name="connsiteY3" fmla="*/ 0 h 5414514"/>
              <a:gd name="connsiteX4" fmla="*/ 4121838 w 4186009"/>
              <a:gd name="connsiteY4" fmla="*/ 34417 h 5414514"/>
              <a:gd name="connsiteX5" fmla="*/ 4121838 w 4186009"/>
              <a:gd name="connsiteY5" fmla="*/ 2553177 h 5414514"/>
              <a:gd name="connsiteX6" fmla="*/ 4121838 w 4186009"/>
              <a:gd name="connsiteY6" fmla="*/ 2861238 h 5414514"/>
              <a:gd name="connsiteX7" fmla="*/ 4121838 w 4186009"/>
              <a:gd name="connsiteY7" fmla="*/ 5379999 h 5414514"/>
              <a:gd name="connsiteX8" fmla="*/ 4093667 w 4186009"/>
              <a:gd name="connsiteY8" fmla="*/ 5414513 h 5414514"/>
              <a:gd name="connsiteX9" fmla="*/ 0 w 4186009"/>
              <a:gd name="connsiteY9" fmla="*/ 5414514 h 5414514"/>
              <a:gd name="connsiteX10" fmla="*/ 3950757 w 4186009"/>
              <a:gd name="connsiteY10" fmla="*/ 5207277 h 5414514"/>
              <a:gd name="connsiteX0" fmla="*/ 3950757 w 4191529"/>
              <a:gd name="connsiteY0" fmla="*/ 5207277 h 5414514"/>
              <a:gd name="connsiteX1" fmla="*/ 3757401 w 4191529"/>
              <a:gd name="connsiteY1" fmla="*/ 1290393 h 5414514"/>
              <a:gd name="connsiteX2" fmla="*/ 3699332 w 4191529"/>
              <a:gd name="connsiteY2" fmla="*/ 0 h 5414514"/>
              <a:gd name="connsiteX3" fmla="*/ 4093667 w 4191529"/>
              <a:gd name="connsiteY3" fmla="*/ 0 h 5414514"/>
              <a:gd name="connsiteX4" fmla="*/ 4121838 w 4191529"/>
              <a:gd name="connsiteY4" fmla="*/ 34417 h 5414514"/>
              <a:gd name="connsiteX5" fmla="*/ 4121838 w 4191529"/>
              <a:gd name="connsiteY5" fmla="*/ 2553177 h 5414514"/>
              <a:gd name="connsiteX6" fmla="*/ 4121838 w 4191529"/>
              <a:gd name="connsiteY6" fmla="*/ 2861238 h 5414514"/>
              <a:gd name="connsiteX7" fmla="*/ 4121838 w 4191529"/>
              <a:gd name="connsiteY7" fmla="*/ 5379999 h 5414514"/>
              <a:gd name="connsiteX8" fmla="*/ 4093667 w 4191529"/>
              <a:gd name="connsiteY8" fmla="*/ 5414513 h 5414514"/>
              <a:gd name="connsiteX9" fmla="*/ 0 w 4191529"/>
              <a:gd name="connsiteY9" fmla="*/ 5414514 h 5414514"/>
              <a:gd name="connsiteX10" fmla="*/ 3950757 w 4191529"/>
              <a:gd name="connsiteY10" fmla="*/ 5207277 h 5414514"/>
              <a:gd name="connsiteX0" fmla="*/ 3950757 w 4121838"/>
              <a:gd name="connsiteY0" fmla="*/ 5207277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3988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3988 w 4121838"/>
              <a:gd name="connsiteY10" fmla="*/ 5204046 h 541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1838" h="5414514">
                <a:moveTo>
                  <a:pt x="3953988" y="5204046"/>
                </a:moveTo>
                <a:cubicBezTo>
                  <a:pt x="3872607" y="3770829"/>
                  <a:pt x="3799305" y="2158273"/>
                  <a:pt x="3757401" y="1290393"/>
                </a:cubicBezTo>
                <a:lnTo>
                  <a:pt x="3699332" y="0"/>
                </a:lnTo>
                <a:lnTo>
                  <a:pt x="4093667" y="0"/>
                </a:lnTo>
                <a:cubicBezTo>
                  <a:pt x="4109176" y="50"/>
                  <a:pt x="4121750" y="15414"/>
                  <a:pt x="4121838" y="34417"/>
                </a:cubicBezTo>
                <a:lnTo>
                  <a:pt x="4121838" y="2553177"/>
                </a:lnTo>
                <a:lnTo>
                  <a:pt x="4121838" y="2861238"/>
                </a:lnTo>
                <a:lnTo>
                  <a:pt x="4121838" y="5379999"/>
                </a:lnTo>
                <a:cubicBezTo>
                  <a:pt x="4121798" y="5399039"/>
                  <a:pt x="4109209" y="5414460"/>
                  <a:pt x="4093667" y="5414513"/>
                </a:cubicBezTo>
                <a:lnTo>
                  <a:pt x="0" y="5414514"/>
                </a:lnTo>
                <a:cubicBezTo>
                  <a:pt x="1436914" y="5322651"/>
                  <a:pt x="3620015" y="5231367"/>
                  <a:pt x="3953988" y="5204046"/>
                </a:cubicBez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3D2CA78E-71D2-435E-AE9B-73FF8CC5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629993">
            <a:off x="543579" y="474922"/>
            <a:ext cx="8375272" cy="5612351"/>
          </a:xfrm>
          <a:custGeom>
            <a:avLst/>
            <a:gdLst>
              <a:gd name="connsiteX0" fmla="*/ 132690 w 8375272"/>
              <a:gd name="connsiteY0" fmla="*/ 5496017 h 5612351"/>
              <a:gd name="connsiteX1" fmla="*/ 1412972 w 8375272"/>
              <a:gd name="connsiteY1" fmla="*/ 5496017 h 5612351"/>
              <a:gd name="connsiteX2" fmla="*/ 1454761 w 8375272"/>
              <a:gd name="connsiteY2" fmla="*/ 5505645 h 5612351"/>
              <a:gd name="connsiteX3" fmla="*/ 1497745 w 8375272"/>
              <a:gd name="connsiteY3" fmla="*/ 5496017 h 5612351"/>
              <a:gd name="connsiteX4" fmla="*/ 2070555 w 8375272"/>
              <a:gd name="connsiteY4" fmla="*/ 5496017 h 5612351"/>
              <a:gd name="connsiteX5" fmla="*/ 2146589 w 8375272"/>
              <a:gd name="connsiteY5" fmla="*/ 5496017 h 5612351"/>
              <a:gd name="connsiteX6" fmla="*/ 2189056 w 8375272"/>
              <a:gd name="connsiteY6" fmla="*/ 5506279 h 5612351"/>
              <a:gd name="connsiteX7" fmla="*/ 2232475 w 8375272"/>
              <a:gd name="connsiteY7" fmla="*/ 5518038 h 5612351"/>
              <a:gd name="connsiteX8" fmla="*/ 2274316 w 8375272"/>
              <a:gd name="connsiteY8" fmla="*/ 5523108 h 5612351"/>
              <a:gd name="connsiteX9" fmla="*/ 2306527 w 8375272"/>
              <a:gd name="connsiteY9" fmla="*/ 5523895 h 5612351"/>
              <a:gd name="connsiteX10" fmla="*/ 2340273 w 8375272"/>
              <a:gd name="connsiteY10" fmla="*/ 5516955 h 5612351"/>
              <a:gd name="connsiteX11" fmla="*/ 2363052 w 8375272"/>
              <a:gd name="connsiteY11" fmla="*/ 5519842 h 5612351"/>
              <a:gd name="connsiteX12" fmla="*/ 2405477 w 8375272"/>
              <a:gd name="connsiteY12" fmla="*/ 5512406 h 5612351"/>
              <a:gd name="connsiteX13" fmla="*/ 2467540 w 8375272"/>
              <a:gd name="connsiteY13" fmla="*/ 5505555 h 5612351"/>
              <a:gd name="connsiteX14" fmla="*/ 2510263 w 8375272"/>
              <a:gd name="connsiteY14" fmla="*/ 5498253 h 5612351"/>
              <a:gd name="connsiteX15" fmla="*/ 2518501 w 8375272"/>
              <a:gd name="connsiteY15" fmla="*/ 5496017 h 5612351"/>
              <a:gd name="connsiteX16" fmla="*/ 2798053 w 8375272"/>
              <a:gd name="connsiteY16" fmla="*/ 5496017 h 5612351"/>
              <a:gd name="connsiteX17" fmla="*/ 2818675 w 8375272"/>
              <a:gd name="connsiteY17" fmla="*/ 5498516 h 5612351"/>
              <a:gd name="connsiteX18" fmla="*/ 2888248 w 8375272"/>
              <a:gd name="connsiteY18" fmla="*/ 5496017 h 5612351"/>
              <a:gd name="connsiteX19" fmla="*/ 2898351 w 8375272"/>
              <a:gd name="connsiteY19" fmla="*/ 5499422 h 5612351"/>
              <a:gd name="connsiteX20" fmla="*/ 2966370 w 8375272"/>
              <a:gd name="connsiteY20" fmla="*/ 5496017 h 5612351"/>
              <a:gd name="connsiteX21" fmla="*/ 3040894 w 8375272"/>
              <a:gd name="connsiteY21" fmla="*/ 5498909 h 5612351"/>
              <a:gd name="connsiteX22" fmla="*/ 3046459 w 8375272"/>
              <a:gd name="connsiteY22" fmla="*/ 5506680 h 5612351"/>
              <a:gd name="connsiteX23" fmla="*/ 3062803 w 8375272"/>
              <a:gd name="connsiteY23" fmla="*/ 5507362 h 5612351"/>
              <a:gd name="connsiteX24" fmla="*/ 3088534 w 8375272"/>
              <a:gd name="connsiteY24" fmla="*/ 5507213 h 5612351"/>
              <a:gd name="connsiteX25" fmla="*/ 3146170 w 8375272"/>
              <a:gd name="connsiteY25" fmla="*/ 5499058 h 5612351"/>
              <a:gd name="connsiteX26" fmla="*/ 8230934 w 8375272"/>
              <a:gd name="connsiteY26" fmla="*/ 5503600 h 5612351"/>
              <a:gd name="connsiteX27" fmla="*/ 8230934 w 8375272"/>
              <a:gd name="connsiteY27" fmla="*/ 5499179 h 5612351"/>
              <a:gd name="connsiteX28" fmla="*/ 8249455 w 8375272"/>
              <a:gd name="connsiteY28" fmla="*/ 5489781 h 5612351"/>
              <a:gd name="connsiteX29" fmla="*/ 8257271 w 8375272"/>
              <a:gd name="connsiteY29" fmla="*/ 5466936 h 5612351"/>
              <a:gd name="connsiteX30" fmla="*/ 8257271 w 8375272"/>
              <a:gd name="connsiteY30" fmla="*/ 2811164 h 5612351"/>
              <a:gd name="connsiteX31" fmla="*/ 8254026 w 8375272"/>
              <a:gd name="connsiteY31" fmla="*/ 2801618 h 5612351"/>
              <a:gd name="connsiteX32" fmla="*/ 8257300 w 8375272"/>
              <a:gd name="connsiteY32" fmla="*/ 2793813 h 5612351"/>
              <a:gd name="connsiteX33" fmla="*/ 8257300 w 8375272"/>
              <a:gd name="connsiteY33" fmla="*/ 147346 h 5612351"/>
              <a:gd name="connsiteX34" fmla="*/ 8249510 w 8375272"/>
              <a:gd name="connsiteY34" fmla="*/ 124441 h 5612351"/>
              <a:gd name="connsiteX35" fmla="*/ 8230934 w 8375272"/>
              <a:gd name="connsiteY35" fmla="*/ 114996 h 5612351"/>
              <a:gd name="connsiteX36" fmla="*/ 8230934 w 8375272"/>
              <a:gd name="connsiteY36" fmla="*/ 113028 h 5612351"/>
              <a:gd name="connsiteX37" fmla="*/ 7815689 w 8375272"/>
              <a:gd name="connsiteY37" fmla="*/ 113028 h 5612351"/>
              <a:gd name="connsiteX38" fmla="*/ 7805063 w 8375272"/>
              <a:gd name="connsiteY38" fmla="*/ 109481 h 5612351"/>
              <a:gd name="connsiteX39" fmla="*/ 7779681 w 8375272"/>
              <a:gd name="connsiteY39" fmla="*/ 105918 h 5612351"/>
              <a:gd name="connsiteX40" fmla="*/ 7675391 w 8375272"/>
              <a:gd name="connsiteY40" fmla="*/ 105099 h 5612351"/>
              <a:gd name="connsiteX41" fmla="*/ 7613847 w 8375272"/>
              <a:gd name="connsiteY41" fmla="*/ 101145 h 5612351"/>
              <a:gd name="connsiteX42" fmla="*/ 7591807 w 8375272"/>
              <a:gd name="connsiteY42" fmla="*/ 94206 h 5612351"/>
              <a:gd name="connsiteX43" fmla="*/ 7560126 w 8375272"/>
              <a:gd name="connsiteY43" fmla="*/ 88172 h 5612351"/>
              <a:gd name="connsiteX44" fmla="*/ 7505251 w 8375272"/>
              <a:gd name="connsiteY44" fmla="*/ 73311 h 5612351"/>
              <a:gd name="connsiteX45" fmla="*/ 7452371 w 8375272"/>
              <a:gd name="connsiteY45" fmla="*/ 66903 h 5612351"/>
              <a:gd name="connsiteX46" fmla="*/ 7416820 w 8375272"/>
              <a:gd name="connsiteY46" fmla="*/ 65662 h 5612351"/>
              <a:gd name="connsiteX47" fmla="*/ 7411663 w 8375272"/>
              <a:gd name="connsiteY47" fmla="*/ 65908 h 5612351"/>
              <a:gd name="connsiteX48" fmla="*/ 7369013 w 8375272"/>
              <a:gd name="connsiteY48" fmla="*/ 74680 h 5612351"/>
              <a:gd name="connsiteX49" fmla="*/ 7365038 w 8375272"/>
              <a:gd name="connsiteY49" fmla="*/ 70262 h 5612351"/>
              <a:gd name="connsiteX50" fmla="*/ 7351674 w 8375272"/>
              <a:gd name="connsiteY50" fmla="*/ 65759 h 5612351"/>
              <a:gd name="connsiteX51" fmla="*/ 7340224 w 8375272"/>
              <a:gd name="connsiteY51" fmla="*/ 71031 h 5612351"/>
              <a:gd name="connsiteX52" fmla="*/ 7286606 w 8375272"/>
              <a:gd name="connsiteY52" fmla="*/ 80429 h 5612351"/>
              <a:gd name="connsiteX53" fmla="*/ 7208169 w 8375272"/>
              <a:gd name="connsiteY53" fmla="*/ 89087 h 5612351"/>
              <a:gd name="connsiteX54" fmla="*/ 7196316 w 8375272"/>
              <a:gd name="connsiteY54" fmla="*/ 94509 h 5612351"/>
              <a:gd name="connsiteX55" fmla="*/ 7119390 w 8375272"/>
              <a:gd name="connsiteY55" fmla="*/ 107758 h 5612351"/>
              <a:gd name="connsiteX56" fmla="*/ 7079025 w 8375272"/>
              <a:gd name="connsiteY56" fmla="*/ 109806 h 5612351"/>
              <a:gd name="connsiteX57" fmla="*/ 7074535 w 8375272"/>
              <a:gd name="connsiteY57" fmla="*/ 104851 h 5612351"/>
              <a:gd name="connsiteX58" fmla="*/ 7062619 w 8375272"/>
              <a:gd name="connsiteY58" fmla="*/ 106159 h 5612351"/>
              <a:gd name="connsiteX59" fmla="*/ 7059413 w 8375272"/>
              <a:gd name="connsiteY59" fmla="*/ 105421 h 5612351"/>
              <a:gd name="connsiteX60" fmla="*/ 7041078 w 8375272"/>
              <a:gd name="connsiteY60" fmla="*/ 102281 h 5612351"/>
              <a:gd name="connsiteX61" fmla="*/ 7037676 w 8375272"/>
              <a:gd name="connsiteY61" fmla="*/ 111692 h 5612351"/>
              <a:gd name="connsiteX62" fmla="*/ 7032270 w 8375272"/>
              <a:gd name="connsiteY62" fmla="*/ 113028 h 5612351"/>
              <a:gd name="connsiteX63" fmla="*/ 6834251 w 8375272"/>
              <a:gd name="connsiteY63" fmla="*/ 113028 h 5612351"/>
              <a:gd name="connsiteX64" fmla="*/ 6817275 w 8375272"/>
              <a:gd name="connsiteY64" fmla="*/ 104392 h 5612351"/>
              <a:gd name="connsiteX65" fmla="*/ 6764396 w 8375272"/>
              <a:gd name="connsiteY65" fmla="*/ 97983 h 5612351"/>
              <a:gd name="connsiteX66" fmla="*/ 6728844 w 8375272"/>
              <a:gd name="connsiteY66" fmla="*/ 96742 h 5612351"/>
              <a:gd name="connsiteX67" fmla="*/ 6723687 w 8375272"/>
              <a:gd name="connsiteY67" fmla="*/ 96988 h 5612351"/>
              <a:gd name="connsiteX68" fmla="*/ 6681036 w 8375272"/>
              <a:gd name="connsiteY68" fmla="*/ 105759 h 5612351"/>
              <a:gd name="connsiteX69" fmla="*/ 6677062 w 8375272"/>
              <a:gd name="connsiteY69" fmla="*/ 101342 h 5612351"/>
              <a:gd name="connsiteX70" fmla="*/ 6663698 w 8375272"/>
              <a:gd name="connsiteY70" fmla="*/ 96839 h 5612351"/>
              <a:gd name="connsiteX71" fmla="*/ 6652247 w 8375272"/>
              <a:gd name="connsiteY71" fmla="*/ 102110 h 5612351"/>
              <a:gd name="connsiteX72" fmla="*/ 6598629 w 8375272"/>
              <a:gd name="connsiteY72" fmla="*/ 111508 h 5612351"/>
              <a:gd name="connsiteX73" fmla="*/ 6584863 w 8375272"/>
              <a:gd name="connsiteY73" fmla="*/ 113028 h 5612351"/>
              <a:gd name="connsiteX74" fmla="*/ 6009754 w 8375272"/>
              <a:gd name="connsiteY74" fmla="*/ 113028 h 5612351"/>
              <a:gd name="connsiteX75" fmla="*/ 5512599 w 8375272"/>
              <a:gd name="connsiteY75" fmla="*/ 113028 h 5612351"/>
              <a:gd name="connsiteX76" fmla="*/ 5185141 w 8375272"/>
              <a:gd name="connsiteY76" fmla="*/ 113028 h 5612351"/>
              <a:gd name="connsiteX77" fmla="*/ 5158973 w 8375272"/>
              <a:gd name="connsiteY77" fmla="*/ 112876 h 5612351"/>
              <a:gd name="connsiteX78" fmla="*/ 4999961 w 8375272"/>
              <a:gd name="connsiteY78" fmla="*/ 112804 h 5612351"/>
              <a:gd name="connsiteX79" fmla="*/ 4998860 w 8375272"/>
              <a:gd name="connsiteY79" fmla="*/ 113028 h 5612351"/>
              <a:gd name="connsiteX80" fmla="*/ 3161093 w 8375272"/>
              <a:gd name="connsiteY80" fmla="*/ 113028 h 5612351"/>
              <a:gd name="connsiteX81" fmla="*/ 132690 w 8375272"/>
              <a:gd name="connsiteY81" fmla="*/ 113028 h 5612351"/>
              <a:gd name="connsiteX82" fmla="*/ 104519 w 8375272"/>
              <a:gd name="connsiteY82" fmla="*/ 147343 h 5612351"/>
              <a:gd name="connsiteX83" fmla="*/ 104519 w 8375272"/>
              <a:gd name="connsiteY83" fmla="*/ 2651438 h 5612351"/>
              <a:gd name="connsiteX84" fmla="*/ 104520 w 8375272"/>
              <a:gd name="connsiteY84" fmla="*/ 2957706 h 5612351"/>
              <a:gd name="connsiteX85" fmla="*/ 104519 w 8375272"/>
              <a:gd name="connsiteY85" fmla="*/ 5461800 h 5612351"/>
              <a:gd name="connsiteX86" fmla="*/ 132690 w 8375272"/>
              <a:gd name="connsiteY86" fmla="*/ 5496017 h 5612351"/>
              <a:gd name="connsiteX87" fmla="*/ 0 w 8375272"/>
              <a:gd name="connsiteY87" fmla="*/ 5612351 h 5612351"/>
              <a:gd name="connsiteX88" fmla="*/ 0 w 8375272"/>
              <a:gd name="connsiteY88" fmla="*/ 0 h 5612351"/>
              <a:gd name="connsiteX89" fmla="*/ 8375272 w 8375272"/>
              <a:gd name="connsiteY89" fmla="*/ 0 h 5612351"/>
              <a:gd name="connsiteX90" fmla="*/ 8375272 w 8375272"/>
              <a:gd name="connsiteY90" fmla="*/ 5612351 h 561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375272" h="5612351">
                <a:moveTo>
                  <a:pt x="132690" y="5496017"/>
                </a:moveTo>
                <a:lnTo>
                  <a:pt x="1412972" y="5496017"/>
                </a:lnTo>
                <a:lnTo>
                  <a:pt x="1454761" y="5505645"/>
                </a:lnTo>
                <a:cubicBezTo>
                  <a:pt x="1478215" y="5505222"/>
                  <a:pt x="1483417" y="5499226"/>
                  <a:pt x="1497745" y="5496017"/>
                </a:cubicBezTo>
                <a:lnTo>
                  <a:pt x="2070555" y="5496017"/>
                </a:lnTo>
                <a:lnTo>
                  <a:pt x="2146589" y="5496017"/>
                </a:lnTo>
                <a:lnTo>
                  <a:pt x="2189056" y="5506279"/>
                </a:lnTo>
                <a:cubicBezTo>
                  <a:pt x="2206140" y="5498074"/>
                  <a:pt x="2218635" y="5514117"/>
                  <a:pt x="2232475" y="5518038"/>
                </a:cubicBezTo>
                <a:lnTo>
                  <a:pt x="2274316" y="5523108"/>
                </a:lnTo>
                <a:lnTo>
                  <a:pt x="2306527" y="5523895"/>
                </a:lnTo>
                <a:lnTo>
                  <a:pt x="2340273" y="5516955"/>
                </a:lnTo>
                <a:cubicBezTo>
                  <a:pt x="2349694" y="5516280"/>
                  <a:pt x="2352186" y="5520600"/>
                  <a:pt x="2363052" y="5519842"/>
                </a:cubicBezTo>
                <a:lnTo>
                  <a:pt x="2405477" y="5512406"/>
                </a:lnTo>
                <a:lnTo>
                  <a:pt x="2467540" y="5505555"/>
                </a:lnTo>
                <a:lnTo>
                  <a:pt x="2510263" y="5498253"/>
                </a:lnTo>
                <a:lnTo>
                  <a:pt x="2518501" y="5496017"/>
                </a:lnTo>
                <a:lnTo>
                  <a:pt x="2798053" y="5496017"/>
                </a:lnTo>
                <a:lnTo>
                  <a:pt x="2818675" y="5498516"/>
                </a:lnTo>
                <a:lnTo>
                  <a:pt x="2888248" y="5496017"/>
                </a:lnTo>
                <a:lnTo>
                  <a:pt x="2898351" y="5499422"/>
                </a:lnTo>
                <a:lnTo>
                  <a:pt x="2966370" y="5496017"/>
                </a:lnTo>
                <a:cubicBezTo>
                  <a:pt x="2988895" y="5496499"/>
                  <a:pt x="3027927" y="5495739"/>
                  <a:pt x="3040894" y="5498909"/>
                </a:cubicBezTo>
                <a:lnTo>
                  <a:pt x="3046459" y="5506680"/>
                </a:lnTo>
                <a:lnTo>
                  <a:pt x="3062803" y="5507362"/>
                </a:lnTo>
                <a:cubicBezTo>
                  <a:pt x="3063999" y="5506767"/>
                  <a:pt x="3087562" y="5507263"/>
                  <a:pt x="3088534" y="5507213"/>
                </a:cubicBezTo>
                <a:lnTo>
                  <a:pt x="3146170" y="5499058"/>
                </a:lnTo>
                <a:lnTo>
                  <a:pt x="8230934" y="5503600"/>
                </a:lnTo>
                <a:lnTo>
                  <a:pt x="8230934" y="5499179"/>
                </a:lnTo>
                <a:lnTo>
                  <a:pt x="8249455" y="5489781"/>
                </a:lnTo>
                <a:cubicBezTo>
                  <a:pt x="8254249" y="5483935"/>
                  <a:pt x="8257229" y="5475863"/>
                  <a:pt x="8257271" y="5466936"/>
                </a:cubicBezTo>
                <a:lnTo>
                  <a:pt x="8257271" y="2811164"/>
                </a:lnTo>
                <a:lnTo>
                  <a:pt x="8254026" y="2801618"/>
                </a:lnTo>
                <a:lnTo>
                  <a:pt x="8257300" y="2793813"/>
                </a:lnTo>
                <a:lnTo>
                  <a:pt x="8257300" y="147346"/>
                </a:lnTo>
                <a:cubicBezTo>
                  <a:pt x="8257279" y="138401"/>
                  <a:pt x="8254306" y="130305"/>
                  <a:pt x="8249510" y="124441"/>
                </a:cubicBezTo>
                <a:lnTo>
                  <a:pt x="8230934" y="114996"/>
                </a:lnTo>
                <a:lnTo>
                  <a:pt x="8230934" y="113028"/>
                </a:lnTo>
                <a:lnTo>
                  <a:pt x="7815689" y="113028"/>
                </a:lnTo>
                <a:lnTo>
                  <a:pt x="7805063" y="109481"/>
                </a:lnTo>
                <a:cubicBezTo>
                  <a:pt x="7799367" y="108005"/>
                  <a:pt x="7791534" y="106633"/>
                  <a:pt x="7779681" y="105918"/>
                </a:cubicBezTo>
                <a:cubicBezTo>
                  <a:pt x="7750228" y="117752"/>
                  <a:pt x="7711995" y="89187"/>
                  <a:pt x="7675391" y="105099"/>
                </a:cubicBezTo>
                <a:cubicBezTo>
                  <a:pt x="7662024" y="108953"/>
                  <a:pt x="7621214" y="108651"/>
                  <a:pt x="7613847" y="101145"/>
                </a:cubicBezTo>
                <a:cubicBezTo>
                  <a:pt x="7605410" y="99548"/>
                  <a:pt x="7595353" y="102262"/>
                  <a:pt x="7591807" y="94206"/>
                </a:cubicBezTo>
                <a:cubicBezTo>
                  <a:pt x="7585772" y="84521"/>
                  <a:pt x="7555343" y="99651"/>
                  <a:pt x="7560126" y="88172"/>
                </a:cubicBezTo>
                <a:cubicBezTo>
                  <a:pt x="7538535" y="98541"/>
                  <a:pt x="7522743" y="78265"/>
                  <a:pt x="7505251" y="73311"/>
                </a:cubicBezTo>
                <a:lnTo>
                  <a:pt x="7452371" y="66903"/>
                </a:lnTo>
                <a:lnTo>
                  <a:pt x="7416820" y="65662"/>
                </a:lnTo>
                <a:lnTo>
                  <a:pt x="7411663" y="65908"/>
                </a:lnTo>
                <a:lnTo>
                  <a:pt x="7369013" y="74680"/>
                </a:lnTo>
                <a:cubicBezTo>
                  <a:pt x="7368019" y="73078"/>
                  <a:pt x="7366681" y="71589"/>
                  <a:pt x="7365038" y="70262"/>
                </a:cubicBezTo>
                <a:lnTo>
                  <a:pt x="7351674" y="65759"/>
                </a:lnTo>
                <a:lnTo>
                  <a:pt x="7340224" y="71031"/>
                </a:lnTo>
                <a:lnTo>
                  <a:pt x="7286606" y="80429"/>
                </a:lnTo>
                <a:lnTo>
                  <a:pt x="7208169" y="89087"/>
                </a:lnTo>
                <a:lnTo>
                  <a:pt x="7196316" y="94509"/>
                </a:lnTo>
                <a:cubicBezTo>
                  <a:pt x="7169262" y="100461"/>
                  <a:pt x="7136636" y="94291"/>
                  <a:pt x="7119390" y="107758"/>
                </a:cubicBezTo>
                <a:lnTo>
                  <a:pt x="7079025" y="109806"/>
                </a:lnTo>
                <a:lnTo>
                  <a:pt x="7074535" y="104851"/>
                </a:lnTo>
                <a:lnTo>
                  <a:pt x="7062619" y="106159"/>
                </a:lnTo>
                <a:lnTo>
                  <a:pt x="7059413" y="105421"/>
                </a:lnTo>
                <a:cubicBezTo>
                  <a:pt x="7053297" y="103989"/>
                  <a:pt x="7047229" y="102749"/>
                  <a:pt x="7041078" y="102281"/>
                </a:cubicBezTo>
                <a:cubicBezTo>
                  <a:pt x="7041727" y="106959"/>
                  <a:pt x="7040313" y="109888"/>
                  <a:pt x="7037676" y="111692"/>
                </a:cubicBezTo>
                <a:lnTo>
                  <a:pt x="7032270" y="113028"/>
                </a:lnTo>
                <a:lnTo>
                  <a:pt x="6834251" y="113028"/>
                </a:lnTo>
                <a:lnTo>
                  <a:pt x="6817275" y="104392"/>
                </a:lnTo>
                <a:lnTo>
                  <a:pt x="6764396" y="97983"/>
                </a:lnTo>
                <a:lnTo>
                  <a:pt x="6728844" y="96742"/>
                </a:lnTo>
                <a:lnTo>
                  <a:pt x="6723687" y="96988"/>
                </a:lnTo>
                <a:lnTo>
                  <a:pt x="6681036" y="105759"/>
                </a:lnTo>
                <a:cubicBezTo>
                  <a:pt x="6680043" y="104158"/>
                  <a:pt x="6678705" y="102668"/>
                  <a:pt x="6677062" y="101342"/>
                </a:cubicBezTo>
                <a:lnTo>
                  <a:pt x="6663698" y="96839"/>
                </a:lnTo>
                <a:lnTo>
                  <a:pt x="6652247" y="102110"/>
                </a:lnTo>
                <a:lnTo>
                  <a:pt x="6598629" y="111508"/>
                </a:lnTo>
                <a:lnTo>
                  <a:pt x="6584863" y="113028"/>
                </a:lnTo>
                <a:lnTo>
                  <a:pt x="6009754" y="113028"/>
                </a:lnTo>
                <a:lnTo>
                  <a:pt x="5512599" y="113028"/>
                </a:lnTo>
                <a:lnTo>
                  <a:pt x="5185141" y="113028"/>
                </a:lnTo>
                <a:lnTo>
                  <a:pt x="5158973" y="112876"/>
                </a:lnTo>
                <a:cubicBezTo>
                  <a:pt x="5164776" y="105905"/>
                  <a:pt x="5043657" y="107067"/>
                  <a:pt x="4999961" y="112804"/>
                </a:cubicBezTo>
                <a:lnTo>
                  <a:pt x="4998860" y="113028"/>
                </a:lnTo>
                <a:lnTo>
                  <a:pt x="3161093" y="113028"/>
                </a:lnTo>
                <a:lnTo>
                  <a:pt x="132690" y="113028"/>
                </a:lnTo>
                <a:cubicBezTo>
                  <a:pt x="117148" y="113081"/>
                  <a:pt x="104559" y="128413"/>
                  <a:pt x="104519" y="147343"/>
                </a:cubicBezTo>
                <a:lnTo>
                  <a:pt x="104519" y="2651438"/>
                </a:lnTo>
                <a:lnTo>
                  <a:pt x="104520" y="2957706"/>
                </a:lnTo>
                <a:lnTo>
                  <a:pt x="104519" y="5461800"/>
                </a:lnTo>
                <a:cubicBezTo>
                  <a:pt x="104607" y="5480693"/>
                  <a:pt x="117180" y="5495968"/>
                  <a:pt x="132690" y="5496017"/>
                </a:cubicBezTo>
                <a:close/>
                <a:moveTo>
                  <a:pt x="0" y="5612351"/>
                </a:moveTo>
                <a:lnTo>
                  <a:pt x="0" y="0"/>
                </a:lnTo>
                <a:lnTo>
                  <a:pt x="8375272" y="0"/>
                </a:lnTo>
                <a:lnTo>
                  <a:pt x="8375272" y="56123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E170971-DA98-9D54-87BF-0B7EC5561E6C}"/>
              </a:ext>
            </a:extLst>
          </p:cNvPr>
          <p:cNvSpPr txBox="1">
            <a:spLocks/>
          </p:cNvSpPr>
          <p:nvPr/>
        </p:nvSpPr>
        <p:spPr>
          <a:xfrm>
            <a:off x="6583681" y="1295400"/>
            <a:ext cx="4922519" cy="3278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Szatan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7C4546-C256-E201-3020-B0261A33E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4243" y="5271988"/>
            <a:ext cx="1911957" cy="905187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>
              <a:lnSpc>
                <a:spcPct val="110000"/>
              </a:lnSpc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2220419-B881-4DC4-9361-B85A6729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93702"/>
            <a:ext cx="358083" cy="368964"/>
            <a:chOff x="4135740" y="1795926"/>
            <a:chExt cx="558732" cy="575710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34DD7B3D-BD42-403C-8CEA-4B26883A0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D3508C39-55C0-45AF-84FA-240CEE2A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B44042E-C0B3-4663-AF51-32F6628D9B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181AD31-D8E5-413D-8536-05329D71F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58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02198E-2046-C3AE-FB2C-4885C3AE1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1F0DF1E2-98D2-75E3-5168-07F1DCD79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D0E5A516-402C-3FA4-75B9-AF40B224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3641" y="271345"/>
            <a:ext cx="8898111" cy="6019503"/>
          </a:xfrm>
          <a:custGeom>
            <a:avLst/>
            <a:gdLst>
              <a:gd name="connsiteX0" fmla="*/ 533078 w 8898111"/>
              <a:gd name="connsiteY0" fmla="*/ 6019503 h 6019503"/>
              <a:gd name="connsiteX1" fmla="*/ 518522 w 8898111"/>
              <a:gd name="connsiteY1" fmla="*/ 5725400 h 6019503"/>
              <a:gd name="connsiteX2" fmla="*/ 0 w 8898111"/>
              <a:gd name="connsiteY2" fmla="*/ 5725400 h 6019503"/>
              <a:gd name="connsiteX3" fmla="*/ 0 w 8898111"/>
              <a:gd name="connsiteY3" fmla="*/ 96421 h 6019503"/>
              <a:gd name="connsiteX4" fmla="*/ 6672516 w 8898111"/>
              <a:gd name="connsiteY4" fmla="*/ 96421 h 6019503"/>
              <a:gd name="connsiteX5" fmla="*/ 8620676 w 8898111"/>
              <a:gd name="connsiteY5" fmla="*/ 0 h 6019503"/>
              <a:gd name="connsiteX6" fmla="*/ 8898111 w 8898111"/>
              <a:gd name="connsiteY6" fmla="*/ 5605489 h 6019503"/>
              <a:gd name="connsiteX7" fmla="*/ 8375272 w 8898111"/>
              <a:gd name="connsiteY7" fmla="*/ 5631366 h 6019503"/>
              <a:gd name="connsiteX8" fmla="*/ 8375272 w 8898111"/>
              <a:gd name="connsiteY8" fmla="*/ 5725400 h 6019503"/>
              <a:gd name="connsiteX9" fmla="*/ 6475352 w 8898111"/>
              <a:gd name="connsiteY9" fmla="*/ 5725400 h 60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8111" h="6019503">
                <a:moveTo>
                  <a:pt x="533078" y="6019503"/>
                </a:moveTo>
                <a:lnTo>
                  <a:pt x="518522" y="5725400"/>
                </a:lnTo>
                <a:lnTo>
                  <a:pt x="0" y="5725400"/>
                </a:lnTo>
                <a:lnTo>
                  <a:pt x="0" y="96421"/>
                </a:lnTo>
                <a:lnTo>
                  <a:pt x="6672516" y="96421"/>
                </a:lnTo>
                <a:lnTo>
                  <a:pt x="8620676" y="0"/>
                </a:lnTo>
                <a:lnTo>
                  <a:pt x="8898111" y="5605489"/>
                </a:lnTo>
                <a:lnTo>
                  <a:pt x="8375272" y="5631366"/>
                </a:lnTo>
                <a:lnTo>
                  <a:pt x="8375272" y="5725400"/>
                </a:lnTo>
                <a:lnTo>
                  <a:pt x="6475352" y="5725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FBE15CEA-4080-2B17-A3D2-78DFAE58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9993">
            <a:off x="680246" y="468450"/>
            <a:ext cx="8664138" cy="5815855"/>
          </a:xfrm>
          <a:custGeom>
            <a:avLst/>
            <a:gdLst>
              <a:gd name="connsiteX0" fmla="*/ 8124610 w 8664138"/>
              <a:gd name="connsiteY0" fmla="*/ 109700 h 5815855"/>
              <a:gd name="connsiteX1" fmla="*/ 8152781 w 8664138"/>
              <a:gd name="connsiteY1" fmla="*/ 143917 h 5815855"/>
              <a:gd name="connsiteX2" fmla="*/ 8152781 w 8664138"/>
              <a:gd name="connsiteY2" fmla="*/ 383939 h 5815855"/>
              <a:gd name="connsiteX3" fmla="*/ 8637660 w 8664138"/>
              <a:gd name="connsiteY3" fmla="*/ 407937 h 5815855"/>
              <a:gd name="connsiteX4" fmla="*/ 8664095 w 8664138"/>
              <a:gd name="connsiteY4" fmla="*/ 443705 h 5815855"/>
              <a:gd name="connsiteX5" fmla="*/ 8539585 w 8664138"/>
              <a:gd name="connsiteY5" fmla="*/ 2959385 h 5815855"/>
              <a:gd name="connsiteX6" fmla="*/ 8524357 w 8664138"/>
              <a:gd name="connsiteY6" fmla="*/ 3267070 h 5815855"/>
              <a:gd name="connsiteX7" fmla="*/ 8399847 w 8664138"/>
              <a:gd name="connsiteY7" fmla="*/ 5782751 h 5815855"/>
              <a:gd name="connsiteX8" fmla="*/ 8370005 w 8664138"/>
              <a:gd name="connsiteY8" fmla="*/ 5815831 h 5815855"/>
              <a:gd name="connsiteX9" fmla="*/ 5345305 w 8664138"/>
              <a:gd name="connsiteY9" fmla="*/ 5666129 h 5815855"/>
              <a:gd name="connsiteX10" fmla="*/ 3509784 w 8664138"/>
              <a:gd name="connsiteY10" fmla="*/ 5575283 h 5815855"/>
              <a:gd name="connsiteX11" fmla="*/ 3508673 w 8664138"/>
              <a:gd name="connsiteY11" fmla="*/ 5575454 h 5815855"/>
              <a:gd name="connsiteX12" fmla="*/ 3349859 w 8664138"/>
              <a:gd name="connsiteY12" fmla="*/ 5567521 h 5815855"/>
              <a:gd name="connsiteX13" fmla="*/ 3323731 w 8664138"/>
              <a:gd name="connsiteY13" fmla="*/ 5566074 h 5815855"/>
              <a:gd name="connsiteX14" fmla="*/ 2996673 w 8664138"/>
              <a:gd name="connsiteY14" fmla="*/ 5549887 h 5815855"/>
              <a:gd name="connsiteX15" fmla="*/ 2500126 w 8664138"/>
              <a:gd name="connsiteY15" fmla="*/ 5525311 h 5815855"/>
              <a:gd name="connsiteX16" fmla="*/ 1925720 w 8664138"/>
              <a:gd name="connsiteY16" fmla="*/ 5496882 h 5815855"/>
              <a:gd name="connsiteX17" fmla="*/ 1911895 w 8664138"/>
              <a:gd name="connsiteY17" fmla="*/ 5497728 h 5815855"/>
              <a:gd name="connsiteX18" fmla="*/ 1857876 w 8664138"/>
              <a:gd name="connsiteY18" fmla="*/ 5504519 h 5815855"/>
              <a:gd name="connsiteX19" fmla="*/ 1846176 w 8664138"/>
              <a:gd name="connsiteY19" fmla="*/ 5509249 h 5815855"/>
              <a:gd name="connsiteX20" fmla="*/ 1833052 w 8664138"/>
              <a:gd name="connsiteY20" fmla="*/ 5504064 h 5815855"/>
              <a:gd name="connsiteX21" fmla="*/ 1829303 w 8664138"/>
              <a:gd name="connsiteY21" fmla="*/ 5499431 h 5815855"/>
              <a:gd name="connsiteX22" fmla="*/ 1786268 w 8664138"/>
              <a:gd name="connsiteY22" fmla="*/ 5506134 h 5815855"/>
              <a:gd name="connsiteX23" fmla="*/ 1781106 w 8664138"/>
              <a:gd name="connsiteY23" fmla="*/ 5506126 h 5815855"/>
              <a:gd name="connsiteX24" fmla="*/ 1745658 w 8664138"/>
              <a:gd name="connsiteY24" fmla="*/ 5503122 h 5815855"/>
              <a:gd name="connsiteX25" fmla="*/ 1693162 w 8664138"/>
              <a:gd name="connsiteY25" fmla="*/ 5494070 h 5815855"/>
              <a:gd name="connsiteX26" fmla="*/ 1690765 w 8664138"/>
              <a:gd name="connsiteY26" fmla="*/ 5492690 h 5815855"/>
              <a:gd name="connsiteX27" fmla="*/ 1672437 w 8664138"/>
              <a:gd name="connsiteY27" fmla="*/ 5492690 h 5815855"/>
              <a:gd name="connsiteX28" fmla="*/ 1658671 w 8664138"/>
              <a:gd name="connsiteY28" fmla="*/ 5494209 h 5815855"/>
              <a:gd name="connsiteX29" fmla="*/ 1605053 w 8664138"/>
              <a:gd name="connsiteY29" fmla="*/ 5503607 h 5815855"/>
              <a:gd name="connsiteX30" fmla="*/ 1593602 w 8664138"/>
              <a:gd name="connsiteY30" fmla="*/ 5508878 h 5815855"/>
              <a:gd name="connsiteX31" fmla="*/ 1580238 w 8664138"/>
              <a:gd name="connsiteY31" fmla="*/ 5504375 h 5815855"/>
              <a:gd name="connsiteX32" fmla="*/ 1576264 w 8664138"/>
              <a:gd name="connsiteY32" fmla="*/ 5499959 h 5815855"/>
              <a:gd name="connsiteX33" fmla="*/ 1533613 w 8664138"/>
              <a:gd name="connsiteY33" fmla="*/ 5508730 h 5815855"/>
              <a:gd name="connsiteX34" fmla="*/ 1528456 w 8664138"/>
              <a:gd name="connsiteY34" fmla="*/ 5508975 h 5815855"/>
              <a:gd name="connsiteX35" fmla="*/ 1492904 w 8664138"/>
              <a:gd name="connsiteY35" fmla="*/ 5507734 h 5815855"/>
              <a:gd name="connsiteX36" fmla="*/ 1440025 w 8664138"/>
              <a:gd name="connsiteY36" fmla="*/ 5501326 h 5815855"/>
              <a:gd name="connsiteX37" fmla="*/ 1423049 w 8664138"/>
              <a:gd name="connsiteY37" fmla="*/ 5492689 h 5815855"/>
              <a:gd name="connsiteX38" fmla="*/ 1260031 w 8664138"/>
              <a:gd name="connsiteY38" fmla="*/ 5492689 h 5815855"/>
              <a:gd name="connsiteX39" fmla="*/ 1223214 w 8664138"/>
              <a:gd name="connsiteY39" fmla="*/ 5494943 h 5815855"/>
              <a:gd name="connsiteX40" fmla="*/ 1219106 w 8664138"/>
              <a:gd name="connsiteY40" fmla="*/ 5495459 h 5815855"/>
              <a:gd name="connsiteX41" fmla="*/ 1216223 w 8664138"/>
              <a:gd name="connsiteY41" fmla="*/ 5503436 h 5815855"/>
              <a:gd name="connsiteX42" fmla="*/ 1197887 w 8664138"/>
              <a:gd name="connsiteY42" fmla="*/ 5500296 h 5815855"/>
              <a:gd name="connsiteX43" fmla="*/ 1194681 w 8664138"/>
              <a:gd name="connsiteY43" fmla="*/ 5499559 h 5815855"/>
              <a:gd name="connsiteX44" fmla="*/ 1182765 w 8664138"/>
              <a:gd name="connsiteY44" fmla="*/ 5500867 h 5815855"/>
              <a:gd name="connsiteX45" fmla="*/ 1182083 w 8664138"/>
              <a:gd name="connsiteY45" fmla="*/ 5500113 h 5815855"/>
              <a:gd name="connsiteX46" fmla="*/ 1169194 w 8664138"/>
              <a:gd name="connsiteY46" fmla="*/ 5501734 h 5815855"/>
              <a:gd name="connsiteX47" fmla="*/ 1157496 w 8664138"/>
              <a:gd name="connsiteY47" fmla="*/ 5506464 h 5815855"/>
              <a:gd name="connsiteX48" fmla="*/ 1144372 w 8664138"/>
              <a:gd name="connsiteY48" fmla="*/ 5501279 h 5815855"/>
              <a:gd name="connsiteX49" fmla="*/ 1141536 w 8664138"/>
              <a:gd name="connsiteY49" fmla="*/ 5497775 h 5815855"/>
              <a:gd name="connsiteX50" fmla="*/ 1137910 w 8664138"/>
              <a:gd name="connsiteY50" fmla="*/ 5497959 h 5815855"/>
              <a:gd name="connsiteX51" fmla="*/ 1060984 w 8664138"/>
              <a:gd name="connsiteY51" fmla="*/ 5511209 h 5815855"/>
              <a:gd name="connsiteX52" fmla="*/ 1049131 w 8664138"/>
              <a:gd name="connsiteY52" fmla="*/ 5516631 h 5815855"/>
              <a:gd name="connsiteX53" fmla="*/ 970694 w 8664138"/>
              <a:gd name="connsiteY53" fmla="*/ 5525288 h 5815855"/>
              <a:gd name="connsiteX54" fmla="*/ 917076 w 8664138"/>
              <a:gd name="connsiteY54" fmla="*/ 5534686 h 5815855"/>
              <a:gd name="connsiteX55" fmla="*/ 905626 w 8664138"/>
              <a:gd name="connsiteY55" fmla="*/ 5539958 h 5815855"/>
              <a:gd name="connsiteX56" fmla="*/ 892262 w 8664138"/>
              <a:gd name="connsiteY56" fmla="*/ 5535455 h 5815855"/>
              <a:gd name="connsiteX57" fmla="*/ 888287 w 8664138"/>
              <a:gd name="connsiteY57" fmla="*/ 5531038 h 5815855"/>
              <a:gd name="connsiteX58" fmla="*/ 845637 w 8664138"/>
              <a:gd name="connsiteY58" fmla="*/ 5539809 h 5815855"/>
              <a:gd name="connsiteX59" fmla="*/ 840480 w 8664138"/>
              <a:gd name="connsiteY59" fmla="*/ 5540055 h 5815855"/>
              <a:gd name="connsiteX60" fmla="*/ 804929 w 8664138"/>
              <a:gd name="connsiteY60" fmla="*/ 5538814 h 5815855"/>
              <a:gd name="connsiteX61" fmla="*/ 752049 w 8664138"/>
              <a:gd name="connsiteY61" fmla="*/ 5532406 h 5815855"/>
              <a:gd name="connsiteX62" fmla="*/ 697174 w 8664138"/>
              <a:gd name="connsiteY62" fmla="*/ 5517546 h 5815855"/>
              <a:gd name="connsiteX63" fmla="*/ 665493 w 8664138"/>
              <a:gd name="connsiteY63" fmla="*/ 5511512 h 5815855"/>
              <a:gd name="connsiteX64" fmla="*/ 643453 w 8664138"/>
              <a:gd name="connsiteY64" fmla="*/ 5504572 h 5815855"/>
              <a:gd name="connsiteX65" fmla="*/ 581909 w 8664138"/>
              <a:gd name="connsiteY65" fmla="*/ 5500619 h 5815855"/>
              <a:gd name="connsiteX66" fmla="*/ 477619 w 8664138"/>
              <a:gd name="connsiteY66" fmla="*/ 5499799 h 5815855"/>
              <a:gd name="connsiteX67" fmla="*/ 452237 w 8664138"/>
              <a:gd name="connsiteY67" fmla="*/ 5496236 h 5815855"/>
              <a:gd name="connsiteX68" fmla="*/ 441612 w 8664138"/>
              <a:gd name="connsiteY68" fmla="*/ 5492690 h 5815855"/>
              <a:gd name="connsiteX69" fmla="*/ 26366 w 8664138"/>
              <a:gd name="connsiteY69" fmla="*/ 5492690 h 5815855"/>
              <a:gd name="connsiteX70" fmla="*/ 26366 w 8664138"/>
              <a:gd name="connsiteY70" fmla="*/ 5490721 h 5815855"/>
              <a:gd name="connsiteX71" fmla="*/ 7790 w 8664138"/>
              <a:gd name="connsiteY71" fmla="*/ 5481277 h 5815855"/>
              <a:gd name="connsiteX72" fmla="*/ 0 w 8664138"/>
              <a:gd name="connsiteY72" fmla="*/ 5458372 h 5815855"/>
              <a:gd name="connsiteX73" fmla="*/ 0 w 8664138"/>
              <a:gd name="connsiteY73" fmla="*/ 2811904 h 5815855"/>
              <a:gd name="connsiteX74" fmla="*/ 3275 w 8664138"/>
              <a:gd name="connsiteY74" fmla="*/ 2804099 h 5815855"/>
              <a:gd name="connsiteX75" fmla="*/ 29 w 8664138"/>
              <a:gd name="connsiteY75" fmla="*/ 2794553 h 5815855"/>
              <a:gd name="connsiteX76" fmla="*/ 29 w 8664138"/>
              <a:gd name="connsiteY76" fmla="*/ 138782 h 5815855"/>
              <a:gd name="connsiteX77" fmla="*/ 7845 w 8664138"/>
              <a:gd name="connsiteY77" fmla="*/ 115937 h 5815855"/>
              <a:gd name="connsiteX78" fmla="*/ 26366 w 8664138"/>
              <a:gd name="connsiteY78" fmla="*/ 106539 h 5815855"/>
              <a:gd name="connsiteX79" fmla="*/ 26366 w 8664138"/>
              <a:gd name="connsiteY79" fmla="*/ 102118 h 5815855"/>
              <a:gd name="connsiteX80" fmla="*/ 518248 w 8664138"/>
              <a:gd name="connsiteY80" fmla="*/ 102557 h 5815855"/>
              <a:gd name="connsiteX81" fmla="*/ 521566 w 8664138"/>
              <a:gd name="connsiteY81" fmla="*/ 35532 h 5815855"/>
              <a:gd name="connsiteX82" fmla="*/ 530507 w 8664138"/>
              <a:gd name="connsiteY82" fmla="*/ 12967 h 5815855"/>
              <a:gd name="connsiteX83" fmla="*/ 549474 w 8664138"/>
              <a:gd name="connsiteY83" fmla="*/ 4442 h 5815855"/>
              <a:gd name="connsiteX84" fmla="*/ 549694 w 8664138"/>
              <a:gd name="connsiteY84" fmla="*/ 0 h 5815855"/>
              <a:gd name="connsiteX85" fmla="*/ 2622079 w 8664138"/>
              <a:gd name="connsiteY85" fmla="*/ 104436 h 5815855"/>
              <a:gd name="connsiteX86" fmla="*/ 5111130 w 8664138"/>
              <a:gd name="connsiteY86" fmla="*/ 106660 h 5815855"/>
              <a:gd name="connsiteX87" fmla="*/ 5168766 w 8664138"/>
              <a:gd name="connsiteY87" fmla="*/ 98505 h 5815855"/>
              <a:gd name="connsiteX88" fmla="*/ 5194497 w 8664138"/>
              <a:gd name="connsiteY88" fmla="*/ 98356 h 5815855"/>
              <a:gd name="connsiteX89" fmla="*/ 5210841 w 8664138"/>
              <a:gd name="connsiteY89" fmla="*/ 99037 h 5815855"/>
              <a:gd name="connsiteX90" fmla="*/ 5216406 w 8664138"/>
              <a:gd name="connsiteY90" fmla="*/ 106809 h 5815855"/>
              <a:gd name="connsiteX91" fmla="*/ 5290930 w 8664138"/>
              <a:gd name="connsiteY91" fmla="*/ 109700 h 5815855"/>
              <a:gd name="connsiteX92" fmla="*/ 5358949 w 8664138"/>
              <a:gd name="connsiteY92" fmla="*/ 106296 h 5815855"/>
              <a:gd name="connsiteX93" fmla="*/ 5369052 w 8664138"/>
              <a:gd name="connsiteY93" fmla="*/ 109700 h 5815855"/>
              <a:gd name="connsiteX94" fmla="*/ 5438625 w 8664138"/>
              <a:gd name="connsiteY94" fmla="*/ 107201 h 5815855"/>
              <a:gd name="connsiteX95" fmla="*/ 5459247 w 8664138"/>
              <a:gd name="connsiteY95" fmla="*/ 109700 h 5815855"/>
              <a:gd name="connsiteX96" fmla="*/ 5738799 w 8664138"/>
              <a:gd name="connsiteY96" fmla="*/ 109700 h 5815855"/>
              <a:gd name="connsiteX97" fmla="*/ 5747037 w 8664138"/>
              <a:gd name="connsiteY97" fmla="*/ 107464 h 5815855"/>
              <a:gd name="connsiteX98" fmla="*/ 5789760 w 8664138"/>
              <a:gd name="connsiteY98" fmla="*/ 100162 h 5815855"/>
              <a:gd name="connsiteX99" fmla="*/ 5851823 w 8664138"/>
              <a:gd name="connsiteY99" fmla="*/ 93312 h 5815855"/>
              <a:gd name="connsiteX100" fmla="*/ 5894248 w 8664138"/>
              <a:gd name="connsiteY100" fmla="*/ 85875 h 5815855"/>
              <a:gd name="connsiteX101" fmla="*/ 5917027 w 8664138"/>
              <a:gd name="connsiteY101" fmla="*/ 88762 h 5815855"/>
              <a:gd name="connsiteX102" fmla="*/ 5950774 w 8664138"/>
              <a:gd name="connsiteY102" fmla="*/ 81822 h 5815855"/>
              <a:gd name="connsiteX103" fmla="*/ 5982984 w 8664138"/>
              <a:gd name="connsiteY103" fmla="*/ 82609 h 5815855"/>
              <a:gd name="connsiteX104" fmla="*/ 6024825 w 8664138"/>
              <a:gd name="connsiteY104" fmla="*/ 87679 h 5815855"/>
              <a:gd name="connsiteX105" fmla="*/ 6068244 w 8664138"/>
              <a:gd name="connsiteY105" fmla="*/ 99439 h 5815855"/>
              <a:gd name="connsiteX106" fmla="*/ 6110712 w 8664138"/>
              <a:gd name="connsiteY106" fmla="*/ 109700 h 5815855"/>
              <a:gd name="connsiteX107" fmla="*/ 6186745 w 8664138"/>
              <a:gd name="connsiteY107" fmla="*/ 109700 h 5815855"/>
              <a:gd name="connsiteX108" fmla="*/ 6759555 w 8664138"/>
              <a:gd name="connsiteY108" fmla="*/ 109700 h 5815855"/>
              <a:gd name="connsiteX109" fmla="*/ 6802539 w 8664138"/>
              <a:gd name="connsiteY109" fmla="*/ 100072 h 5815855"/>
              <a:gd name="connsiteX110" fmla="*/ 6844328 w 8664138"/>
              <a:gd name="connsiteY110" fmla="*/ 109700 h 581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8664138" h="5815855">
                <a:moveTo>
                  <a:pt x="8124610" y="109700"/>
                </a:moveTo>
                <a:cubicBezTo>
                  <a:pt x="8140120" y="109750"/>
                  <a:pt x="8152693" y="125025"/>
                  <a:pt x="8152781" y="143917"/>
                </a:cubicBezTo>
                <a:lnTo>
                  <a:pt x="8152781" y="383939"/>
                </a:lnTo>
                <a:lnTo>
                  <a:pt x="8637660" y="407937"/>
                </a:lnTo>
                <a:cubicBezTo>
                  <a:pt x="8653147" y="408754"/>
                  <a:pt x="8664946" y="424721"/>
                  <a:pt x="8664095" y="443705"/>
                </a:cubicBezTo>
                <a:lnTo>
                  <a:pt x="8539585" y="2959385"/>
                </a:lnTo>
                <a:lnTo>
                  <a:pt x="8524357" y="3267070"/>
                </a:lnTo>
                <a:lnTo>
                  <a:pt x="8399847" y="5782751"/>
                </a:lnTo>
                <a:cubicBezTo>
                  <a:pt x="8398866" y="5801766"/>
                  <a:pt x="8385530" y="5816546"/>
                  <a:pt x="8370005" y="5815831"/>
                </a:cubicBezTo>
                <a:lnTo>
                  <a:pt x="5345305" y="5666129"/>
                </a:lnTo>
                <a:lnTo>
                  <a:pt x="3509784" y="5575283"/>
                </a:lnTo>
                <a:lnTo>
                  <a:pt x="3508673" y="5575454"/>
                </a:lnTo>
                <a:cubicBezTo>
                  <a:pt x="3464745" y="5579057"/>
                  <a:pt x="3343717" y="5574237"/>
                  <a:pt x="3349859" y="5567521"/>
                </a:cubicBezTo>
                <a:lnTo>
                  <a:pt x="3323731" y="5566074"/>
                </a:lnTo>
                <a:lnTo>
                  <a:pt x="2996673" y="5549887"/>
                </a:lnTo>
                <a:lnTo>
                  <a:pt x="2500126" y="5525311"/>
                </a:lnTo>
                <a:lnTo>
                  <a:pt x="1925720" y="5496882"/>
                </a:lnTo>
                <a:lnTo>
                  <a:pt x="1911895" y="5497728"/>
                </a:lnTo>
                <a:lnTo>
                  <a:pt x="1857876" y="5504519"/>
                </a:lnTo>
                <a:lnTo>
                  <a:pt x="1846176" y="5509249"/>
                </a:lnTo>
                <a:lnTo>
                  <a:pt x="1833052" y="5504064"/>
                </a:lnTo>
                <a:cubicBezTo>
                  <a:pt x="1831478" y="5502651"/>
                  <a:pt x="1830215" y="5501088"/>
                  <a:pt x="1829303" y="5499431"/>
                </a:cubicBezTo>
                <a:lnTo>
                  <a:pt x="1786268" y="5506134"/>
                </a:lnTo>
                <a:lnTo>
                  <a:pt x="1781106" y="5506126"/>
                </a:lnTo>
                <a:lnTo>
                  <a:pt x="1745658" y="5503122"/>
                </a:lnTo>
                <a:lnTo>
                  <a:pt x="1693162" y="5494070"/>
                </a:lnTo>
                <a:lnTo>
                  <a:pt x="1690765" y="5492690"/>
                </a:lnTo>
                <a:lnTo>
                  <a:pt x="1672437" y="5492690"/>
                </a:lnTo>
                <a:lnTo>
                  <a:pt x="1658671" y="5494209"/>
                </a:lnTo>
                <a:lnTo>
                  <a:pt x="1605053" y="5503607"/>
                </a:lnTo>
                <a:lnTo>
                  <a:pt x="1593602" y="5508878"/>
                </a:lnTo>
                <a:lnTo>
                  <a:pt x="1580238" y="5504375"/>
                </a:lnTo>
                <a:cubicBezTo>
                  <a:pt x="1578596" y="5503050"/>
                  <a:pt x="1577257" y="5501560"/>
                  <a:pt x="1576264" y="5499959"/>
                </a:cubicBezTo>
                <a:lnTo>
                  <a:pt x="1533613" y="5508730"/>
                </a:lnTo>
                <a:lnTo>
                  <a:pt x="1528456" y="5508975"/>
                </a:lnTo>
                <a:lnTo>
                  <a:pt x="1492904" y="5507734"/>
                </a:lnTo>
                <a:lnTo>
                  <a:pt x="1440025" y="5501326"/>
                </a:lnTo>
                <a:lnTo>
                  <a:pt x="1423049" y="5492689"/>
                </a:lnTo>
                <a:lnTo>
                  <a:pt x="1260031" y="5492689"/>
                </a:lnTo>
                <a:lnTo>
                  <a:pt x="1223214" y="5494943"/>
                </a:lnTo>
                <a:lnTo>
                  <a:pt x="1219106" y="5495459"/>
                </a:lnTo>
                <a:lnTo>
                  <a:pt x="1216223" y="5503436"/>
                </a:lnTo>
                <a:cubicBezTo>
                  <a:pt x="1210071" y="5502969"/>
                  <a:pt x="1204003" y="5501728"/>
                  <a:pt x="1197887" y="5500296"/>
                </a:cubicBezTo>
                <a:lnTo>
                  <a:pt x="1194681" y="5499559"/>
                </a:lnTo>
                <a:lnTo>
                  <a:pt x="1182765" y="5500867"/>
                </a:lnTo>
                <a:lnTo>
                  <a:pt x="1182083" y="5500113"/>
                </a:lnTo>
                <a:lnTo>
                  <a:pt x="1169194" y="5501734"/>
                </a:lnTo>
                <a:lnTo>
                  <a:pt x="1157496" y="5506464"/>
                </a:lnTo>
                <a:lnTo>
                  <a:pt x="1144372" y="5501279"/>
                </a:lnTo>
                <a:lnTo>
                  <a:pt x="1141536" y="5497775"/>
                </a:lnTo>
                <a:lnTo>
                  <a:pt x="1137910" y="5497959"/>
                </a:lnTo>
                <a:cubicBezTo>
                  <a:pt x="1120664" y="5511427"/>
                  <a:pt x="1088038" y="5505256"/>
                  <a:pt x="1060984" y="5511209"/>
                </a:cubicBezTo>
                <a:lnTo>
                  <a:pt x="1049131" y="5516631"/>
                </a:lnTo>
                <a:lnTo>
                  <a:pt x="970694" y="5525288"/>
                </a:lnTo>
                <a:lnTo>
                  <a:pt x="917076" y="5534686"/>
                </a:lnTo>
                <a:lnTo>
                  <a:pt x="905626" y="5539958"/>
                </a:lnTo>
                <a:lnTo>
                  <a:pt x="892262" y="5535455"/>
                </a:lnTo>
                <a:cubicBezTo>
                  <a:pt x="890619" y="5534129"/>
                  <a:pt x="889281" y="5532640"/>
                  <a:pt x="888287" y="5531038"/>
                </a:cubicBezTo>
                <a:lnTo>
                  <a:pt x="845637" y="5539809"/>
                </a:lnTo>
                <a:lnTo>
                  <a:pt x="840480" y="5540055"/>
                </a:lnTo>
                <a:lnTo>
                  <a:pt x="804929" y="5538814"/>
                </a:lnTo>
                <a:lnTo>
                  <a:pt x="752049" y="5532406"/>
                </a:lnTo>
                <a:cubicBezTo>
                  <a:pt x="734558" y="5527452"/>
                  <a:pt x="718765" y="5507177"/>
                  <a:pt x="697174" y="5517546"/>
                </a:cubicBezTo>
                <a:cubicBezTo>
                  <a:pt x="701957" y="5506066"/>
                  <a:pt x="671528" y="5521196"/>
                  <a:pt x="665493" y="5511512"/>
                </a:cubicBezTo>
                <a:cubicBezTo>
                  <a:pt x="661947" y="5503456"/>
                  <a:pt x="651890" y="5506169"/>
                  <a:pt x="643453" y="5504572"/>
                </a:cubicBezTo>
                <a:cubicBezTo>
                  <a:pt x="636086" y="5497067"/>
                  <a:pt x="595276" y="5496765"/>
                  <a:pt x="581909" y="5500619"/>
                </a:cubicBezTo>
                <a:cubicBezTo>
                  <a:pt x="545305" y="5516531"/>
                  <a:pt x="507072" y="5487965"/>
                  <a:pt x="477619" y="5499799"/>
                </a:cubicBezTo>
                <a:cubicBezTo>
                  <a:pt x="465766" y="5499084"/>
                  <a:pt x="457934" y="5497713"/>
                  <a:pt x="452237" y="5496236"/>
                </a:cubicBezTo>
                <a:lnTo>
                  <a:pt x="441612" y="5492690"/>
                </a:lnTo>
                <a:lnTo>
                  <a:pt x="26366" y="5492690"/>
                </a:lnTo>
                <a:lnTo>
                  <a:pt x="26366" y="5490721"/>
                </a:lnTo>
                <a:lnTo>
                  <a:pt x="7790" y="5481277"/>
                </a:lnTo>
                <a:cubicBezTo>
                  <a:pt x="2994" y="5475413"/>
                  <a:pt x="21" y="5467317"/>
                  <a:pt x="0" y="5458372"/>
                </a:cubicBezTo>
                <a:lnTo>
                  <a:pt x="0" y="2811904"/>
                </a:lnTo>
                <a:lnTo>
                  <a:pt x="3275" y="2804099"/>
                </a:lnTo>
                <a:lnTo>
                  <a:pt x="29" y="2794553"/>
                </a:lnTo>
                <a:lnTo>
                  <a:pt x="29" y="138782"/>
                </a:lnTo>
                <a:cubicBezTo>
                  <a:pt x="71" y="129855"/>
                  <a:pt x="3051" y="121783"/>
                  <a:pt x="7845" y="115937"/>
                </a:cubicBezTo>
                <a:lnTo>
                  <a:pt x="26366" y="106539"/>
                </a:lnTo>
                <a:lnTo>
                  <a:pt x="26366" y="102118"/>
                </a:lnTo>
                <a:lnTo>
                  <a:pt x="518248" y="102557"/>
                </a:lnTo>
                <a:lnTo>
                  <a:pt x="521566" y="35532"/>
                </a:lnTo>
                <a:cubicBezTo>
                  <a:pt x="522051" y="26566"/>
                  <a:pt x="525429" y="18604"/>
                  <a:pt x="530507" y="12967"/>
                </a:cubicBezTo>
                <a:lnTo>
                  <a:pt x="549474" y="4442"/>
                </a:lnTo>
                <a:lnTo>
                  <a:pt x="549694" y="0"/>
                </a:lnTo>
                <a:lnTo>
                  <a:pt x="2622079" y="104436"/>
                </a:lnTo>
                <a:lnTo>
                  <a:pt x="5111130" y="106660"/>
                </a:lnTo>
                <a:lnTo>
                  <a:pt x="5168766" y="98505"/>
                </a:lnTo>
                <a:cubicBezTo>
                  <a:pt x="5169739" y="98454"/>
                  <a:pt x="5193301" y="98950"/>
                  <a:pt x="5194497" y="98356"/>
                </a:cubicBezTo>
                <a:lnTo>
                  <a:pt x="5210841" y="99037"/>
                </a:lnTo>
                <a:lnTo>
                  <a:pt x="5216406" y="106809"/>
                </a:lnTo>
                <a:cubicBezTo>
                  <a:pt x="5229373" y="109979"/>
                  <a:pt x="5268405" y="109219"/>
                  <a:pt x="5290930" y="109700"/>
                </a:cubicBezTo>
                <a:lnTo>
                  <a:pt x="5358949" y="106296"/>
                </a:lnTo>
                <a:lnTo>
                  <a:pt x="5369052" y="109700"/>
                </a:lnTo>
                <a:lnTo>
                  <a:pt x="5438625" y="107201"/>
                </a:lnTo>
                <a:lnTo>
                  <a:pt x="5459247" y="109700"/>
                </a:lnTo>
                <a:lnTo>
                  <a:pt x="5738799" y="109700"/>
                </a:lnTo>
                <a:lnTo>
                  <a:pt x="5747037" y="107464"/>
                </a:lnTo>
                <a:lnTo>
                  <a:pt x="5789760" y="100162"/>
                </a:lnTo>
                <a:lnTo>
                  <a:pt x="5851823" y="93312"/>
                </a:lnTo>
                <a:lnTo>
                  <a:pt x="5894248" y="85875"/>
                </a:lnTo>
                <a:cubicBezTo>
                  <a:pt x="5905114" y="85117"/>
                  <a:pt x="5907606" y="89437"/>
                  <a:pt x="5917027" y="88762"/>
                </a:cubicBezTo>
                <a:lnTo>
                  <a:pt x="5950774" y="81822"/>
                </a:lnTo>
                <a:lnTo>
                  <a:pt x="5982984" y="82609"/>
                </a:lnTo>
                <a:lnTo>
                  <a:pt x="6024825" y="87679"/>
                </a:lnTo>
                <a:cubicBezTo>
                  <a:pt x="6038665" y="91600"/>
                  <a:pt x="6051160" y="107643"/>
                  <a:pt x="6068244" y="99439"/>
                </a:cubicBezTo>
                <a:lnTo>
                  <a:pt x="6110712" y="109700"/>
                </a:lnTo>
                <a:lnTo>
                  <a:pt x="6186745" y="109700"/>
                </a:lnTo>
                <a:lnTo>
                  <a:pt x="6759555" y="109700"/>
                </a:lnTo>
                <a:cubicBezTo>
                  <a:pt x="6773883" y="106491"/>
                  <a:pt x="6779085" y="100496"/>
                  <a:pt x="6802539" y="100072"/>
                </a:cubicBezTo>
                <a:lnTo>
                  <a:pt x="6844328" y="109700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2DB66AC-01EC-1C58-E4A5-182E825E8D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</a:blip>
          <a:srcRect r="-2" b="31"/>
          <a:stretch>
            <a:fillRect/>
          </a:stretch>
        </p:blipFill>
        <p:spPr>
          <a:xfrm>
            <a:off x="547336" y="392840"/>
            <a:ext cx="8668587" cy="5784336"/>
          </a:xfrm>
          <a:custGeom>
            <a:avLst/>
            <a:gdLst/>
            <a:ahLst/>
            <a:cxnLst/>
            <a:rect l="l" t="t" r="r" b="b"/>
            <a:pathLst>
              <a:path w="8668587" h="5784336">
                <a:moveTo>
                  <a:pt x="8113251" y="26"/>
                </a:moveTo>
                <a:cubicBezTo>
                  <a:pt x="8128744" y="-691"/>
                  <a:pt x="8142057" y="13944"/>
                  <a:pt x="8143079" y="32808"/>
                </a:cubicBezTo>
                <a:lnTo>
                  <a:pt x="8154944" y="272537"/>
                </a:lnTo>
                <a:lnTo>
                  <a:pt x="8640416" y="272537"/>
                </a:lnTo>
                <a:cubicBezTo>
                  <a:pt x="8655925" y="272587"/>
                  <a:pt x="8668499" y="287951"/>
                  <a:pt x="8668587" y="306954"/>
                </a:cubicBezTo>
                <a:lnTo>
                  <a:pt x="8668587" y="2825714"/>
                </a:lnTo>
                <a:lnTo>
                  <a:pt x="8668587" y="3133775"/>
                </a:lnTo>
                <a:lnTo>
                  <a:pt x="8668587" y="5652536"/>
                </a:lnTo>
                <a:cubicBezTo>
                  <a:pt x="8668547" y="5671576"/>
                  <a:pt x="8655958" y="5686997"/>
                  <a:pt x="8640416" y="5687050"/>
                </a:cubicBezTo>
                <a:lnTo>
                  <a:pt x="5612014" y="5687051"/>
                </a:lnTo>
                <a:lnTo>
                  <a:pt x="3774247" y="5687051"/>
                </a:lnTo>
                <a:lnTo>
                  <a:pt x="3773145" y="5687277"/>
                </a:lnTo>
                <a:cubicBezTo>
                  <a:pt x="3729449" y="5693047"/>
                  <a:pt x="3608331" y="5694216"/>
                  <a:pt x="3614133" y="5687204"/>
                </a:cubicBezTo>
                <a:lnTo>
                  <a:pt x="3587966" y="5687051"/>
                </a:lnTo>
                <a:lnTo>
                  <a:pt x="3260508" y="5687051"/>
                </a:lnTo>
                <a:lnTo>
                  <a:pt x="2763353" y="5687051"/>
                </a:lnTo>
                <a:lnTo>
                  <a:pt x="2188243" y="5687051"/>
                </a:lnTo>
                <a:lnTo>
                  <a:pt x="2174477" y="5688579"/>
                </a:lnTo>
                <a:lnTo>
                  <a:pt x="2120860" y="5698032"/>
                </a:lnTo>
                <a:lnTo>
                  <a:pt x="2109408" y="5703335"/>
                </a:lnTo>
                <a:lnTo>
                  <a:pt x="2096044" y="5698805"/>
                </a:lnTo>
                <a:cubicBezTo>
                  <a:pt x="2094402" y="5697471"/>
                  <a:pt x="2093063" y="5695973"/>
                  <a:pt x="2092071" y="5694363"/>
                </a:cubicBezTo>
                <a:lnTo>
                  <a:pt x="2049419" y="5703185"/>
                </a:lnTo>
                <a:lnTo>
                  <a:pt x="2044263" y="5703432"/>
                </a:lnTo>
                <a:lnTo>
                  <a:pt x="2008710" y="5702184"/>
                </a:lnTo>
                <a:lnTo>
                  <a:pt x="1955831" y="5695738"/>
                </a:lnTo>
                <a:lnTo>
                  <a:pt x="1953369" y="5694478"/>
                </a:lnTo>
                <a:lnTo>
                  <a:pt x="1935063" y="5695385"/>
                </a:lnTo>
                <a:lnTo>
                  <a:pt x="1921389" y="5697582"/>
                </a:lnTo>
                <a:lnTo>
                  <a:pt x="1868301" y="5709619"/>
                </a:lnTo>
                <a:lnTo>
                  <a:pt x="1857125" y="5715450"/>
                </a:lnTo>
                <a:lnTo>
                  <a:pt x="1843554" y="5711613"/>
                </a:lnTo>
                <a:cubicBezTo>
                  <a:pt x="1841849" y="5710371"/>
                  <a:pt x="1840438" y="5708949"/>
                  <a:pt x="1839367" y="5707399"/>
                </a:cubicBezTo>
                <a:lnTo>
                  <a:pt x="1797202" y="5718267"/>
                </a:lnTo>
                <a:lnTo>
                  <a:pt x="1792063" y="5718767"/>
                </a:lnTo>
                <a:lnTo>
                  <a:pt x="1756493" y="5719285"/>
                </a:lnTo>
                <a:lnTo>
                  <a:pt x="1703362" y="5715499"/>
                </a:lnTo>
                <a:lnTo>
                  <a:pt x="1685980" y="5707711"/>
                </a:lnTo>
                <a:lnTo>
                  <a:pt x="1523161" y="5715770"/>
                </a:lnTo>
                <a:lnTo>
                  <a:pt x="1486500" y="5719841"/>
                </a:lnTo>
                <a:lnTo>
                  <a:pt x="1482423" y="5720560"/>
                </a:lnTo>
                <a:lnTo>
                  <a:pt x="1479938" y="5728669"/>
                </a:lnTo>
                <a:cubicBezTo>
                  <a:pt x="1473771" y="5728507"/>
                  <a:pt x="1467648" y="5727567"/>
                  <a:pt x="1461469" y="5726440"/>
                </a:cubicBezTo>
                <a:lnTo>
                  <a:pt x="1458231" y="5725862"/>
                </a:lnTo>
                <a:lnTo>
                  <a:pt x="1446394" y="5727757"/>
                </a:lnTo>
                <a:lnTo>
                  <a:pt x="1445676" y="5727038"/>
                </a:lnTo>
                <a:lnTo>
                  <a:pt x="1432882" y="5729294"/>
                </a:lnTo>
                <a:lnTo>
                  <a:pt x="1421432" y="5734597"/>
                </a:lnTo>
                <a:lnTo>
                  <a:pt x="1408068" y="5730067"/>
                </a:lnTo>
                <a:lnTo>
                  <a:pt x="1405063" y="5726707"/>
                </a:lnTo>
                <a:lnTo>
                  <a:pt x="1401450" y="5727070"/>
                </a:lnTo>
                <a:cubicBezTo>
                  <a:pt x="1384891" y="5741374"/>
                  <a:pt x="1352000" y="5736824"/>
                  <a:pt x="1325273" y="5744107"/>
                </a:cubicBezTo>
                <a:lnTo>
                  <a:pt x="1313702" y="5750108"/>
                </a:lnTo>
                <a:lnTo>
                  <a:pt x="1235789" y="5762632"/>
                </a:lnTo>
                <a:lnTo>
                  <a:pt x="1182701" y="5774669"/>
                </a:lnTo>
                <a:lnTo>
                  <a:pt x="1171526" y="5780500"/>
                </a:lnTo>
                <a:lnTo>
                  <a:pt x="1157956" y="5776664"/>
                </a:lnTo>
                <a:cubicBezTo>
                  <a:pt x="1156249" y="5775420"/>
                  <a:pt x="1154839" y="5773999"/>
                  <a:pt x="1153767" y="5772448"/>
                </a:cubicBezTo>
                <a:lnTo>
                  <a:pt x="1111603" y="5783317"/>
                </a:lnTo>
                <a:lnTo>
                  <a:pt x="1106465" y="5783818"/>
                </a:lnTo>
                <a:lnTo>
                  <a:pt x="1070896" y="5784336"/>
                </a:lnTo>
                <a:lnTo>
                  <a:pt x="1017763" y="5780549"/>
                </a:lnTo>
                <a:cubicBezTo>
                  <a:pt x="1000049" y="5776466"/>
                  <a:pt x="983273" y="5756997"/>
                  <a:pt x="962221" y="5768420"/>
                </a:cubicBezTo>
                <a:cubicBezTo>
                  <a:pt x="966431" y="5756718"/>
                  <a:pt x="936787" y="5773333"/>
                  <a:pt x="930280" y="5763960"/>
                </a:cubicBezTo>
                <a:cubicBezTo>
                  <a:pt x="926341" y="5756089"/>
                  <a:pt x="916430" y="5759296"/>
                  <a:pt x="907924" y="5758118"/>
                </a:cubicBezTo>
                <a:cubicBezTo>
                  <a:pt x="900195" y="5750986"/>
                  <a:pt x="859420" y="5752702"/>
                  <a:pt x="846260" y="5757212"/>
                </a:cubicBezTo>
                <a:cubicBezTo>
                  <a:pt x="810487" y="5774914"/>
                  <a:pt x="770889" y="5748273"/>
                  <a:pt x="742057" y="5761548"/>
                </a:cubicBezTo>
                <a:cubicBezTo>
                  <a:pt x="730183" y="5761420"/>
                  <a:pt x="722293" y="5760438"/>
                  <a:pt x="716530" y="5759244"/>
                </a:cubicBezTo>
                <a:lnTo>
                  <a:pt x="705743" y="5756228"/>
                </a:lnTo>
                <a:lnTo>
                  <a:pt x="291004" y="5776755"/>
                </a:lnTo>
                <a:lnTo>
                  <a:pt x="290907" y="5774788"/>
                </a:lnTo>
                <a:lnTo>
                  <a:pt x="271887" y="5766274"/>
                </a:lnTo>
                <a:cubicBezTo>
                  <a:pt x="266807" y="5760654"/>
                  <a:pt x="263437" y="5752715"/>
                  <a:pt x="262974" y="5743782"/>
                </a:cubicBezTo>
                <a:lnTo>
                  <a:pt x="132152" y="3100549"/>
                </a:lnTo>
                <a:lnTo>
                  <a:pt x="135037" y="3092592"/>
                </a:lnTo>
                <a:lnTo>
                  <a:pt x="131323" y="3083218"/>
                </a:lnTo>
                <a:lnTo>
                  <a:pt x="41" y="430694"/>
                </a:lnTo>
                <a:cubicBezTo>
                  <a:pt x="-359" y="421776"/>
                  <a:pt x="2219" y="413566"/>
                  <a:pt x="6718" y="407490"/>
                </a:cubicBezTo>
                <a:lnTo>
                  <a:pt x="24751" y="397188"/>
                </a:lnTo>
                <a:lnTo>
                  <a:pt x="24533" y="392773"/>
                </a:lnTo>
                <a:lnTo>
                  <a:pt x="515835" y="368896"/>
                </a:lnTo>
                <a:lnTo>
                  <a:pt x="515836" y="301789"/>
                </a:lnTo>
                <a:cubicBezTo>
                  <a:pt x="515877" y="292810"/>
                  <a:pt x="518857" y="284691"/>
                  <a:pt x="523651" y="278809"/>
                </a:cubicBezTo>
                <a:lnTo>
                  <a:pt x="542173" y="269357"/>
                </a:lnTo>
                <a:lnTo>
                  <a:pt x="542173" y="264910"/>
                </a:lnTo>
                <a:lnTo>
                  <a:pt x="2617187" y="266774"/>
                </a:lnTo>
                <a:lnTo>
                  <a:pt x="5103305" y="145955"/>
                </a:lnTo>
                <a:lnTo>
                  <a:pt x="5160468" y="134960"/>
                </a:lnTo>
                <a:cubicBezTo>
                  <a:pt x="5161437" y="134861"/>
                  <a:pt x="5184995" y="134192"/>
                  <a:pt x="5186160" y="133540"/>
                </a:cubicBezTo>
                <a:lnTo>
                  <a:pt x="5202517" y="133412"/>
                </a:lnTo>
                <a:lnTo>
                  <a:pt x="5208460" y="140899"/>
                </a:lnTo>
                <a:cubicBezTo>
                  <a:pt x="5221568" y="143424"/>
                  <a:pt x="5260514" y="140736"/>
                  <a:pt x="5283036" y="140103"/>
                </a:cubicBezTo>
                <a:lnTo>
                  <a:pt x="5350803" y="133341"/>
                </a:lnTo>
                <a:lnTo>
                  <a:pt x="5361062" y="136241"/>
                </a:lnTo>
                <a:lnTo>
                  <a:pt x="5430426" y="130306"/>
                </a:lnTo>
                <a:lnTo>
                  <a:pt x="5451147" y="131782"/>
                </a:lnTo>
                <a:lnTo>
                  <a:pt x="5730357" y="117963"/>
                </a:lnTo>
                <a:lnTo>
                  <a:pt x="5738474" y="115323"/>
                </a:lnTo>
                <a:lnTo>
                  <a:pt x="5780784" y="105918"/>
                </a:lnTo>
                <a:lnTo>
                  <a:pt x="5842433" y="96008"/>
                </a:lnTo>
                <a:lnTo>
                  <a:pt x="5884438" y="86483"/>
                </a:lnTo>
                <a:cubicBezTo>
                  <a:pt x="5895253" y="85189"/>
                  <a:pt x="5897956" y="89381"/>
                  <a:pt x="5907332" y="88241"/>
                </a:cubicBezTo>
                <a:lnTo>
                  <a:pt x="5940695" y="79641"/>
                </a:lnTo>
                <a:lnTo>
                  <a:pt x="5972904" y="78835"/>
                </a:lnTo>
                <a:lnTo>
                  <a:pt x="6014945" y="81830"/>
                </a:lnTo>
                <a:cubicBezTo>
                  <a:pt x="6028962" y="85062"/>
                  <a:pt x="6042234" y="100468"/>
                  <a:pt x="6058892" y="91430"/>
                </a:cubicBezTo>
                <a:lnTo>
                  <a:pt x="6101815" y="99579"/>
                </a:lnTo>
                <a:lnTo>
                  <a:pt x="6177755" y="95820"/>
                </a:lnTo>
                <a:lnTo>
                  <a:pt x="6749865" y="67504"/>
                </a:lnTo>
                <a:cubicBezTo>
                  <a:pt x="6764017" y="63591"/>
                  <a:pt x="6768916" y="57346"/>
                  <a:pt x="6792321" y="55763"/>
                </a:cubicBezTo>
                <a:lnTo>
                  <a:pt x="6834534" y="63314"/>
                </a:lnTo>
                <a:close/>
              </a:path>
            </a:pathLst>
          </a:custGeom>
        </p:spPr>
      </p:pic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BDF6FCBF-1F25-B5A0-7DD6-C0F82CCEC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4085" y="669120"/>
            <a:ext cx="4121838" cy="5414514"/>
          </a:xfrm>
          <a:custGeom>
            <a:avLst/>
            <a:gdLst>
              <a:gd name="connsiteX0" fmla="*/ 1063293 w 1618629"/>
              <a:gd name="connsiteY0" fmla="*/ 26 h 5687051"/>
              <a:gd name="connsiteX1" fmla="*/ 1093121 w 1618629"/>
              <a:gd name="connsiteY1" fmla="*/ 32808 h 5687051"/>
              <a:gd name="connsiteX2" fmla="*/ 1104986 w 1618629"/>
              <a:gd name="connsiteY2" fmla="*/ 272537 h 5687051"/>
              <a:gd name="connsiteX3" fmla="*/ 1590458 w 1618629"/>
              <a:gd name="connsiteY3" fmla="*/ 272537 h 5687051"/>
              <a:gd name="connsiteX4" fmla="*/ 1618629 w 1618629"/>
              <a:gd name="connsiteY4" fmla="*/ 306954 h 5687051"/>
              <a:gd name="connsiteX5" fmla="*/ 1618629 w 1618629"/>
              <a:gd name="connsiteY5" fmla="*/ 2825714 h 5687051"/>
              <a:gd name="connsiteX6" fmla="*/ 1618629 w 1618629"/>
              <a:gd name="connsiteY6" fmla="*/ 3133775 h 5687051"/>
              <a:gd name="connsiteX7" fmla="*/ 1618629 w 1618629"/>
              <a:gd name="connsiteY7" fmla="*/ 5652536 h 5687051"/>
              <a:gd name="connsiteX8" fmla="*/ 1590458 w 1618629"/>
              <a:gd name="connsiteY8" fmla="*/ 5687050 h 5687051"/>
              <a:gd name="connsiteX9" fmla="*/ 0 w 1618629"/>
              <a:gd name="connsiteY9" fmla="*/ 5687051 h 5687051"/>
              <a:gd name="connsiteX10" fmla="*/ 0 w 1618629"/>
              <a:gd name="connsiteY10" fmla="*/ 52652 h 5687051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424224 w 4042853"/>
              <a:gd name="connsiteY10" fmla="*/ 52652 h 5687051"/>
              <a:gd name="connsiteX11" fmla="*/ 3487517 w 4042853"/>
              <a:gd name="connsiteY11" fmla="*/ 26 h 5687051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838894 w 4042853"/>
              <a:gd name="connsiteY10" fmla="*/ 4507694 h 5687051"/>
              <a:gd name="connsiteX11" fmla="*/ 3487517 w 4042853"/>
              <a:gd name="connsiteY11" fmla="*/ 26 h 5687051"/>
              <a:gd name="connsiteX0" fmla="*/ 3487517 w 4042853"/>
              <a:gd name="connsiteY0" fmla="*/ 26 h 5689429"/>
              <a:gd name="connsiteX1" fmla="*/ 3517345 w 4042853"/>
              <a:gd name="connsiteY1" fmla="*/ 32808 h 5689429"/>
              <a:gd name="connsiteX2" fmla="*/ 3529210 w 4042853"/>
              <a:gd name="connsiteY2" fmla="*/ 272537 h 5689429"/>
              <a:gd name="connsiteX3" fmla="*/ 4014682 w 4042853"/>
              <a:gd name="connsiteY3" fmla="*/ 272537 h 5689429"/>
              <a:gd name="connsiteX4" fmla="*/ 4042853 w 4042853"/>
              <a:gd name="connsiteY4" fmla="*/ 306954 h 5689429"/>
              <a:gd name="connsiteX5" fmla="*/ 4042853 w 4042853"/>
              <a:gd name="connsiteY5" fmla="*/ 2825714 h 5689429"/>
              <a:gd name="connsiteX6" fmla="*/ 4042853 w 4042853"/>
              <a:gd name="connsiteY6" fmla="*/ 3133775 h 5689429"/>
              <a:gd name="connsiteX7" fmla="*/ 4042853 w 4042853"/>
              <a:gd name="connsiteY7" fmla="*/ 5652536 h 5689429"/>
              <a:gd name="connsiteX8" fmla="*/ 4014682 w 4042853"/>
              <a:gd name="connsiteY8" fmla="*/ 5687050 h 5689429"/>
              <a:gd name="connsiteX9" fmla="*/ 0 w 4042853"/>
              <a:gd name="connsiteY9" fmla="*/ 5687051 h 5689429"/>
              <a:gd name="connsiteX10" fmla="*/ 2838894 w 4042853"/>
              <a:gd name="connsiteY10" fmla="*/ 4507694 h 5689429"/>
              <a:gd name="connsiteX11" fmla="*/ 3487517 w 4042853"/>
              <a:gd name="connsiteY11" fmla="*/ 26 h 5689429"/>
              <a:gd name="connsiteX0" fmla="*/ 3487517 w 4042853"/>
              <a:gd name="connsiteY0" fmla="*/ 26 h 5687051"/>
              <a:gd name="connsiteX1" fmla="*/ 3517345 w 4042853"/>
              <a:gd name="connsiteY1" fmla="*/ 32808 h 5687051"/>
              <a:gd name="connsiteX2" fmla="*/ 3529210 w 4042853"/>
              <a:gd name="connsiteY2" fmla="*/ 272537 h 5687051"/>
              <a:gd name="connsiteX3" fmla="*/ 4014682 w 4042853"/>
              <a:gd name="connsiteY3" fmla="*/ 272537 h 5687051"/>
              <a:gd name="connsiteX4" fmla="*/ 4042853 w 4042853"/>
              <a:gd name="connsiteY4" fmla="*/ 306954 h 5687051"/>
              <a:gd name="connsiteX5" fmla="*/ 4042853 w 4042853"/>
              <a:gd name="connsiteY5" fmla="*/ 2825714 h 5687051"/>
              <a:gd name="connsiteX6" fmla="*/ 4042853 w 4042853"/>
              <a:gd name="connsiteY6" fmla="*/ 3133775 h 5687051"/>
              <a:gd name="connsiteX7" fmla="*/ 4042853 w 4042853"/>
              <a:gd name="connsiteY7" fmla="*/ 5652536 h 5687051"/>
              <a:gd name="connsiteX8" fmla="*/ 4014682 w 4042853"/>
              <a:gd name="connsiteY8" fmla="*/ 5687050 h 5687051"/>
              <a:gd name="connsiteX9" fmla="*/ 0 w 4042853"/>
              <a:gd name="connsiteY9" fmla="*/ 5687051 h 5687051"/>
              <a:gd name="connsiteX10" fmla="*/ 2838894 w 4042853"/>
              <a:gd name="connsiteY10" fmla="*/ 4507694 h 5687051"/>
              <a:gd name="connsiteX11" fmla="*/ 3487517 w 4042853"/>
              <a:gd name="connsiteY11" fmla="*/ 26 h 5687051"/>
              <a:gd name="connsiteX0" fmla="*/ 3688017 w 4042853"/>
              <a:gd name="connsiteY0" fmla="*/ 1948047 h 5654378"/>
              <a:gd name="connsiteX1" fmla="*/ 3517345 w 4042853"/>
              <a:gd name="connsiteY1" fmla="*/ 135 h 5654378"/>
              <a:gd name="connsiteX2" fmla="*/ 3529210 w 4042853"/>
              <a:gd name="connsiteY2" fmla="*/ 239864 h 5654378"/>
              <a:gd name="connsiteX3" fmla="*/ 4014682 w 4042853"/>
              <a:gd name="connsiteY3" fmla="*/ 239864 h 5654378"/>
              <a:gd name="connsiteX4" fmla="*/ 4042853 w 4042853"/>
              <a:gd name="connsiteY4" fmla="*/ 274281 h 5654378"/>
              <a:gd name="connsiteX5" fmla="*/ 4042853 w 4042853"/>
              <a:gd name="connsiteY5" fmla="*/ 2793041 h 5654378"/>
              <a:gd name="connsiteX6" fmla="*/ 4042853 w 4042853"/>
              <a:gd name="connsiteY6" fmla="*/ 3101102 h 5654378"/>
              <a:gd name="connsiteX7" fmla="*/ 4042853 w 4042853"/>
              <a:gd name="connsiteY7" fmla="*/ 5619863 h 5654378"/>
              <a:gd name="connsiteX8" fmla="*/ 4014682 w 4042853"/>
              <a:gd name="connsiteY8" fmla="*/ 5654377 h 5654378"/>
              <a:gd name="connsiteX9" fmla="*/ 0 w 4042853"/>
              <a:gd name="connsiteY9" fmla="*/ 5654378 h 5654378"/>
              <a:gd name="connsiteX10" fmla="*/ 2838894 w 4042853"/>
              <a:gd name="connsiteY10" fmla="*/ 4475021 h 5654378"/>
              <a:gd name="connsiteX11" fmla="*/ 3688017 w 4042853"/>
              <a:gd name="connsiteY11" fmla="*/ 1948047 h 5654378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529210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2838894 w 4042853"/>
              <a:gd name="connsiteY10" fmla="*/ 4235157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2838894 w 4042853"/>
              <a:gd name="connsiteY10" fmla="*/ 4235157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89999 w 4042853"/>
              <a:gd name="connsiteY10" fmla="*/ 5189050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89999 w 4042853"/>
              <a:gd name="connsiteY10" fmla="*/ 5189050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1201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1201 h 5414514"/>
              <a:gd name="connsiteX11" fmla="*/ 3688017 w 4042853"/>
              <a:gd name="connsiteY11" fmla="*/ 1708183 h 5414514"/>
              <a:gd name="connsiteX0" fmla="*/ 3688017 w 4042853"/>
              <a:gd name="connsiteY0" fmla="*/ 1708183 h 5414514"/>
              <a:gd name="connsiteX1" fmla="*/ 3657087 w 4042853"/>
              <a:gd name="connsiteY1" fmla="*/ 641254 h 5414514"/>
              <a:gd name="connsiteX2" fmla="*/ 3620347 w 4042853"/>
              <a:gd name="connsiteY2" fmla="*/ 0 h 5414514"/>
              <a:gd name="connsiteX3" fmla="*/ 4014682 w 4042853"/>
              <a:gd name="connsiteY3" fmla="*/ 0 h 5414514"/>
              <a:gd name="connsiteX4" fmla="*/ 4042853 w 4042853"/>
              <a:gd name="connsiteY4" fmla="*/ 34417 h 5414514"/>
              <a:gd name="connsiteX5" fmla="*/ 4042853 w 4042853"/>
              <a:gd name="connsiteY5" fmla="*/ 2553177 h 5414514"/>
              <a:gd name="connsiteX6" fmla="*/ 4042853 w 4042853"/>
              <a:gd name="connsiteY6" fmla="*/ 2861238 h 5414514"/>
              <a:gd name="connsiteX7" fmla="*/ 4042853 w 4042853"/>
              <a:gd name="connsiteY7" fmla="*/ 5379999 h 5414514"/>
              <a:gd name="connsiteX8" fmla="*/ 4014682 w 4042853"/>
              <a:gd name="connsiteY8" fmla="*/ 5414513 h 5414514"/>
              <a:gd name="connsiteX9" fmla="*/ 0 w 4042853"/>
              <a:gd name="connsiteY9" fmla="*/ 5414514 h 5414514"/>
              <a:gd name="connsiteX10" fmla="*/ 3871772 w 4042853"/>
              <a:gd name="connsiteY10" fmla="*/ 5207277 h 5414514"/>
              <a:gd name="connsiteX11" fmla="*/ 3688017 w 4042853"/>
              <a:gd name="connsiteY11" fmla="*/ 1708183 h 5414514"/>
              <a:gd name="connsiteX0" fmla="*/ 3767002 w 4121838"/>
              <a:gd name="connsiteY0" fmla="*/ 170818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67002 w 4121838"/>
              <a:gd name="connsiteY11" fmla="*/ 1708183 h 5414514"/>
              <a:gd name="connsiteX0" fmla="*/ 3767002 w 4121838"/>
              <a:gd name="connsiteY0" fmla="*/ 170818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67002 w 4121838"/>
              <a:gd name="connsiteY11" fmla="*/ 170818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36072 w 4121838"/>
              <a:gd name="connsiteY1" fmla="*/ 64125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774362 w 4121838"/>
              <a:gd name="connsiteY0" fmla="*/ 1711863 h 5414514"/>
              <a:gd name="connsiteX1" fmla="*/ 3728713 w 4121838"/>
              <a:gd name="connsiteY1" fmla="*/ 644934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11" fmla="*/ 3774362 w 4121838"/>
              <a:gd name="connsiteY11" fmla="*/ 1711863 h 5414514"/>
              <a:gd name="connsiteX0" fmla="*/ 3950757 w 4186009"/>
              <a:gd name="connsiteY0" fmla="*/ 5207277 h 5414514"/>
              <a:gd name="connsiteX1" fmla="*/ 3728713 w 4186009"/>
              <a:gd name="connsiteY1" fmla="*/ 644934 h 5414514"/>
              <a:gd name="connsiteX2" fmla="*/ 3699332 w 4186009"/>
              <a:gd name="connsiteY2" fmla="*/ 0 h 5414514"/>
              <a:gd name="connsiteX3" fmla="*/ 4093667 w 4186009"/>
              <a:gd name="connsiteY3" fmla="*/ 0 h 5414514"/>
              <a:gd name="connsiteX4" fmla="*/ 4121838 w 4186009"/>
              <a:gd name="connsiteY4" fmla="*/ 34417 h 5414514"/>
              <a:gd name="connsiteX5" fmla="*/ 4121838 w 4186009"/>
              <a:gd name="connsiteY5" fmla="*/ 2553177 h 5414514"/>
              <a:gd name="connsiteX6" fmla="*/ 4121838 w 4186009"/>
              <a:gd name="connsiteY6" fmla="*/ 2861238 h 5414514"/>
              <a:gd name="connsiteX7" fmla="*/ 4121838 w 4186009"/>
              <a:gd name="connsiteY7" fmla="*/ 5379999 h 5414514"/>
              <a:gd name="connsiteX8" fmla="*/ 4093667 w 4186009"/>
              <a:gd name="connsiteY8" fmla="*/ 5414513 h 5414514"/>
              <a:gd name="connsiteX9" fmla="*/ 0 w 4186009"/>
              <a:gd name="connsiteY9" fmla="*/ 5414514 h 5414514"/>
              <a:gd name="connsiteX10" fmla="*/ 3950757 w 4186009"/>
              <a:gd name="connsiteY10" fmla="*/ 5207277 h 5414514"/>
              <a:gd name="connsiteX0" fmla="*/ 3950757 w 4191529"/>
              <a:gd name="connsiteY0" fmla="*/ 5207277 h 5414514"/>
              <a:gd name="connsiteX1" fmla="*/ 3757401 w 4191529"/>
              <a:gd name="connsiteY1" fmla="*/ 1290393 h 5414514"/>
              <a:gd name="connsiteX2" fmla="*/ 3699332 w 4191529"/>
              <a:gd name="connsiteY2" fmla="*/ 0 h 5414514"/>
              <a:gd name="connsiteX3" fmla="*/ 4093667 w 4191529"/>
              <a:gd name="connsiteY3" fmla="*/ 0 h 5414514"/>
              <a:gd name="connsiteX4" fmla="*/ 4121838 w 4191529"/>
              <a:gd name="connsiteY4" fmla="*/ 34417 h 5414514"/>
              <a:gd name="connsiteX5" fmla="*/ 4121838 w 4191529"/>
              <a:gd name="connsiteY5" fmla="*/ 2553177 h 5414514"/>
              <a:gd name="connsiteX6" fmla="*/ 4121838 w 4191529"/>
              <a:gd name="connsiteY6" fmla="*/ 2861238 h 5414514"/>
              <a:gd name="connsiteX7" fmla="*/ 4121838 w 4191529"/>
              <a:gd name="connsiteY7" fmla="*/ 5379999 h 5414514"/>
              <a:gd name="connsiteX8" fmla="*/ 4093667 w 4191529"/>
              <a:gd name="connsiteY8" fmla="*/ 5414513 h 5414514"/>
              <a:gd name="connsiteX9" fmla="*/ 0 w 4191529"/>
              <a:gd name="connsiteY9" fmla="*/ 5414514 h 5414514"/>
              <a:gd name="connsiteX10" fmla="*/ 3950757 w 4191529"/>
              <a:gd name="connsiteY10" fmla="*/ 5207277 h 5414514"/>
              <a:gd name="connsiteX0" fmla="*/ 3950757 w 4121838"/>
              <a:gd name="connsiteY0" fmla="*/ 5207277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7277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0757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0757 w 4121838"/>
              <a:gd name="connsiteY10" fmla="*/ 5204046 h 5414514"/>
              <a:gd name="connsiteX0" fmla="*/ 3953988 w 4121838"/>
              <a:gd name="connsiteY0" fmla="*/ 5204046 h 5414514"/>
              <a:gd name="connsiteX1" fmla="*/ 3757401 w 4121838"/>
              <a:gd name="connsiteY1" fmla="*/ 1290393 h 5414514"/>
              <a:gd name="connsiteX2" fmla="*/ 3699332 w 4121838"/>
              <a:gd name="connsiteY2" fmla="*/ 0 h 5414514"/>
              <a:gd name="connsiteX3" fmla="*/ 4093667 w 4121838"/>
              <a:gd name="connsiteY3" fmla="*/ 0 h 5414514"/>
              <a:gd name="connsiteX4" fmla="*/ 4121838 w 4121838"/>
              <a:gd name="connsiteY4" fmla="*/ 34417 h 5414514"/>
              <a:gd name="connsiteX5" fmla="*/ 4121838 w 4121838"/>
              <a:gd name="connsiteY5" fmla="*/ 2553177 h 5414514"/>
              <a:gd name="connsiteX6" fmla="*/ 4121838 w 4121838"/>
              <a:gd name="connsiteY6" fmla="*/ 2861238 h 5414514"/>
              <a:gd name="connsiteX7" fmla="*/ 4121838 w 4121838"/>
              <a:gd name="connsiteY7" fmla="*/ 5379999 h 5414514"/>
              <a:gd name="connsiteX8" fmla="*/ 4093667 w 4121838"/>
              <a:gd name="connsiteY8" fmla="*/ 5414513 h 5414514"/>
              <a:gd name="connsiteX9" fmla="*/ 0 w 4121838"/>
              <a:gd name="connsiteY9" fmla="*/ 5414514 h 5414514"/>
              <a:gd name="connsiteX10" fmla="*/ 3953988 w 4121838"/>
              <a:gd name="connsiteY10" fmla="*/ 5204046 h 541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1838" h="5414514">
                <a:moveTo>
                  <a:pt x="3953988" y="5204046"/>
                </a:moveTo>
                <a:cubicBezTo>
                  <a:pt x="3872607" y="3770829"/>
                  <a:pt x="3799305" y="2158273"/>
                  <a:pt x="3757401" y="1290393"/>
                </a:cubicBezTo>
                <a:lnTo>
                  <a:pt x="3699332" y="0"/>
                </a:lnTo>
                <a:lnTo>
                  <a:pt x="4093667" y="0"/>
                </a:lnTo>
                <a:cubicBezTo>
                  <a:pt x="4109176" y="50"/>
                  <a:pt x="4121750" y="15414"/>
                  <a:pt x="4121838" y="34417"/>
                </a:cubicBezTo>
                <a:lnTo>
                  <a:pt x="4121838" y="2553177"/>
                </a:lnTo>
                <a:lnTo>
                  <a:pt x="4121838" y="2861238"/>
                </a:lnTo>
                <a:lnTo>
                  <a:pt x="4121838" y="5379999"/>
                </a:lnTo>
                <a:cubicBezTo>
                  <a:pt x="4121798" y="5399039"/>
                  <a:pt x="4109209" y="5414460"/>
                  <a:pt x="4093667" y="5414513"/>
                </a:cubicBezTo>
                <a:lnTo>
                  <a:pt x="0" y="5414514"/>
                </a:lnTo>
                <a:cubicBezTo>
                  <a:pt x="1436914" y="5322651"/>
                  <a:pt x="3620015" y="5231367"/>
                  <a:pt x="3953988" y="5204046"/>
                </a:cubicBez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3D36A77A-3793-228B-9B24-B25E310B1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629993">
            <a:off x="543579" y="474922"/>
            <a:ext cx="8375272" cy="5612351"/>
          </a:xfrm>
          <a:custGeom>
            <a:avLst/>
            <a:gdLst>
              <a:gd name="connsiteX0" fmla="*/ 132690 w 8375272"/>
              <a:gd name="connsiteY0" fmla="*/ 5496017 h 5612351"/>
              <a:gd name="connsiteX1" fmla="*/ 1412972 w 8375272"/>
              <a:gd name="connsiteY1" fmla="*/ 5496017 h 5612351"/>
              <a:gd name="connsiteX2" fmla="*/ 1454761 w 8375272"/>
              <a:gd name="connsiteY2" fmla="*/ 5505645 h 5612351"/>
              <a:gd name="connsiteX3" fmla="*/ 1497745 w 8375272"/>
              <a:gd name="connsiteY3" fmla="*/ 5496017 h 5612351"/>
              <a:gd name="connsiteX4" fmla="*/ 2070555 w 8375272"/>
              <a:gd name="connsiteY4" fmla="*/ 5496017 h 5612351"/>
              <a:gd name="connsiteX5" fmla="*/ 2146589 w 8375272"/>
              <a:gd name="connsiteY5" fmla="*/ 5496017 h 5612351"/>
              <a:gd name="connsiteX6" fmla="*/ 2189056 w 8375272"/>
              <a:gd name="connsiteY6" fmla="*/ 5506279 h 5612351"/>
              <a:gd name="connsiteX7" fmla="*/ 2232475 w 8375272"/>
              <a:gd name="connsiteY7" fmla="*/ 5518038 h 5612351"/>
              <a:gd name="connsiteX8" fmla="*/ 2274316 w 8375272"/>
              <a:gd name="connsiteY8" fmla="*/ 5523108 h 5612351"/>
              <a:gd name="connsiteX9" fmla="*/ 2306527 w 8375272"/>
              <a:gd name="connsiteY9" fmla="*/ 5523895 h 5612351"/>
              <a:gd name="connsiteX10" fmla="*/ 2340273 w 8375272"/>
              <a:gd name="connsiteY10" fmla="*/ 5516955 h 5612351"/>
              <a:gd name="connsiteX11" fmla="*/ 2363052 w 8375272"/>
              <a:gd name="connsiteY11" fmla="*/ 5519842 h 5612351"/>
              <a:gd name="connsiteX12" fmla="*/ 2405477 w 8375272"/>
              <a:gd name="connsiteY12" fmla="*/ 5512406 h 5612351"/>
              <a:gd name="connsiteX13" fmla="*/ 2467540 w 8375272"/>
              <a:gd name="connsiteY13" fmla="*/ 5505555 h 5612351"/>
              <a:gd name="connsiteX14" fmla="*/ 2510263 w 8375272"/>
              <a:gd name="connsiteY14" fmla="*/ 5498253 h 5612351"/>
              <a:gd name="connsiteX15" fmla="*/ 2518501 w 8375272"/>
              <a:gd name="connsiteY15" fmla="*/ 5496017 h 5612351"/>
              <a:gd name="connsiteX16" fmla="*/ 2798053 w 8375272"/>
              <a:gd name="connsiteY16" fmla="*/ 5496017 h 5612351"/>
              <a:gd name="connsiteX17" fmla="*/ 2818675 w 8375272"/>
              <a:gd name="connsiteY17" fmla="*/ 5498516 h 5612351"/>
              <a:gd name="connsiteX18" fmla="*/ 2888248 w 8375272"/>
              <a:gd name="connsiteY18" fmla="*/ 5496017 h 5612351"/>
              <a:gd name="connsiteX19" fmla="*/ 2898351 w 8375272"/>
              <a:gd name="connsiteY19" fmla="*/ 5499422 h 5612351"/>
              <a:gd name="connsiteX20" fmla="*/ 2966370 w 8375272"/>
              <a:gd name="connsiteY20" fmla="*/ 5496017 h 5612351"/>
              <a:gd name="connsiteX21" fmla="*/ 3040894 w 8375272"/>
              <a:gd name="connsiteY21" fmla="*/ 5498909 h 5612351"/>
              <a:gd name="connsiteX22" fmla="*/ 3046459 w 8375272"/>
              <a:gd name="connsiteY22" fmla="*/ 5506680 h 5612351"/>
              <a:gd name="connsiteX23" fmla="*/ 3062803 w 8375272"/>
              <a:gd name="connsiteY23" fmla="*/ 5507362 h 5612351"/>
              <a:gd name="connsiteX24" fmla="*/ 3088534 w 8375272"/>
              <a:gd name="connsiteY24" fmla="*/ 5507213 h 5612351"/>
              <a:gd name="connsiteX25" fmla="*/ 3146170 w 8375272"/>
              <a:gd name="connsiteY25" fmla="*/ 5499058 h 5612351"/>
              <a:gd name="connsiteX26" fmla="*/ 8230934 w 8375272"/>
              <a:gd name="connsiteY26" fmla="*/ 5503600 h 5612351"/>
              <a:gd name="connsiteX27" fmla="*/ 8230934 w 8375272"/>
              <a:gd name="connsiteY27" fmla="*/ 5499179 h 5612351"/>
              <a:gd name="connsiteX28" fmla="*/ 8249455 w 8375272"/>
              <a:gd name="connsiteY28" fmla="*/ 5489781 h 5612351"/>
              <a:gd name="connsiteX29" fmla="*/ 8257271 w 8375272"/>
              <a:gd name="connsiteY29" fmla="*/ 5466936 h 5612351"/>
              <a:gd name="connsiteX30" fmla="*/ 8257271 w 8375272"/>
              <a:gd name="connsiteY30" fmla="*/ 2811164 h 5612351"/>
              <a:gd name="connsiteX31" fmla="*/ 8254026 w 8375272"/>
              <a:gd name="connsiteY31" fmla="*/ 2801618 h 5612351"/>
              <a:gd name="connsiteX32" fmla="*/ 8257300 w 8375272"/>
              <a:gd name="connsiteY32" fmla="*/ 2793813 h 5612351"/>
              <a:gd name="connsiteX33" fmla="*/ 8257300 w 8375272"/>
              <a:gd name="connsiteY33" fmla="*/ 147346 h 5612351"/>
              <a:gd name="connsiteX34" fmla="*/ 8249510 w 8375272"/>
              <a:gd name="connsiteY34" fmla="*/ 124441 h 5612351"/>
              <a:gd name="connsiteX35" fmla="*/ 8230934 w 8375272"/>
              <a:gd name="connsiteY35" fmla="*/ 114996 h 5612351"/>
              <a:gd name="connsiteX36" fmla="*/ 8230934 w 8375272"/>
              <a:gd name="connsiteY36" fmla="*/ 113028 h 5612351"/>
              <a:gd name="connsiteX37" fmla="*/ 7815689 w 8375272"/>
              <a:gd name="connsiteY37" fmla="*/ 113028 h 5612351"/>
              <a:gd name="connsiteX38" fmla="*/ 7805063 w 8375272"/>
              <a:gd name="connsiteY38" fmla="*/ 109481 h 5612351"/>
              <a:gd name="connsiteX39" fmla="*/ 7779681 w 8375272"/>
              <a:gd name="connsiteY39" fmla="*/ 105918 h 5612351"/>
              <a:gd name="connsiteX40" fmla="*/ 7675391 w 8375272"/>
              <a:gd name="connsiteY40" fmla="*/ 105099 h 5612351"/>
              <a:gd name="connsiteX41" fmla="*/ 7613847 w 8375272"/>
              <a:gd name="connsiteY41" fmla="*/ 101145 h 5612351"/>
              <a:gd name="connsiteX42" fmla="*/ 7591807 w 8375272"/>
              <a:gd name="connsiteY42" fmla="*/ 94206 h 5612351"/>
              <a:gd name="connsiteX43" fmla="*/ 7560126 w 8375272"/>
              <a:gd name="connsiteY43" fmla="*/ 88172 h 5612351"/>
              <a:gd name="connsiteX44" fmla="*/ 7505251 w 8375272"/>
              <a:gd name="connsiteY44" fmla="*/ 73311 h 5612351"/>
              <a:gd name="connsiteX45" fmla="*/ 7452371 w 8375272"/>
              <a:gd name="connsiteY45" fmla="*/ 66903 h 5612351"/>
              <a:gd name="connsiteX46" fmla="*/ 7416820 w 8375272"/>
              <a:gd name="connsiteY46" fmla="*/ 65662 h 5612351"/>
              <a:gd name="connsiteX47" fmla="*/ 7411663 w 8375272"/>
              <a:gd name="connsiteY47" fmla="*/ 65908 h 5612351"/>
              <a:gd name="connsiteX48" fmla="*/ 7369013 w 8375272"/>
              <a:gd name="connsiteY48" fmla="*/ 74680 h 5612351"/>
              <a:gd name="connsiteX49" fmla="*/ 7365038 w 8375272"/>
              <a:gd name="connsiteY49" fmla="*/ 70262 h 5612351"/>
              <a:gd name="connsiteX50" fmla="*/ 7351674 w 8375272"/>
              <a:gd name="connsiteY50" fmla="*/ 65759 h 5612351"/>
              <a:gd name="connsiteX51" fmla="*/ 7340224 w 8375272"/>
              <a:gd name="connsiteY51" fmla="*/ 71031 h 5612351"/>
              <a:gd name="connsiteX52" fmla="*/ 7286606 w 8375272"/>
              <a:gd name="connsiteY52" fmla="*/ 80429 h 5612351"/>
              <a:gd name="connsiteX53" fmla="*/ 7208169 w 8375272"/>
              <a:gd name="connsiteY53" fmla="*/ 89087 h 5612351"/>
              <a:gd name="connsiteX54" fmla="*/ 7196316 w 8375272"/>
              <a:gd name="connsiteY54" fmla="*/ 94509 h 5612351"/>
              <a:gd name="connsiteX55" fmla="*/ 7119390 w 8375272"/>
              <a:gd name="connsiteY55" fmla="*/ 107758 h 5612351"/>
              <a:gd name="connsiteX56" fmla="*/ 7079025 w 8375272"/>
              <a:gd name="connsiteY56" fmla="*/ 109806 h 5612351"/>
              <a:gd name="connsiteX57" fmla="*/ 7074535 w 8375272"/>
              <a:gd name="connsiteY57" fmla="*/ 104851 h 5612351"/>
              <a:gd name="connsiteX58" fmla="*/ 7062619 w 8375272"/>
              <a:gd name="connsiteY58" fmla="*/ 106159 h 5612351"/>
              <a:gd name="connsiteX59" fmla="*/ 7059413 w 8375272"/>
              <a:gd name="connsiteY59" fmla="*/ 105421 h 5612351"/>
              <a:gd name="connsiteX60" fmla="*/ 7041078 w 8375272"/>
              <a:gd name="connsiteY60" fmla="*/ 102281 h 5612351"/>
              <a:gd name="connsiteX61" fmla="*/ 7037676 w 8375272"/>
              <a:gd name="connsiteY61" fmla="*/ 111692 h 5612351"/>
              <a:gd name="connsiteX62" fmla="*/ 7032270 w 8375272"/>
              <a:gd name="connsiteY62" fmla="*/ 113028 h 5612351"/>
              <a:gd name="connsiteX63" fmla="*/ 6834251 w 8375272"/>
              <a:gd name="connsiteY63" fmla="*/ 113028 h 5612351"/>
              <a:gd name="connsiteX64" fmla="*/ 6817275 w 8375272"/>
              <a:gd name="connsiteY64" fmla="*/ 104392 h 5612351"/>
              <a:gd name="connsiteX65" fmla="*/ 6764396 w 8375272"/>
              <a:gd name="connsiteY65" fmla="*/ 97983 h 5612351"/>
              <a:gd name="connsiteX66" fmla="*/ 6728844 w 8375272"/>
              <a:gd name="connsiteY66" fmla="*/ 96742 h 5612351"/>
              <a:gd name="connsiteX67" fmla="*/ 6723687 w 8375272"/>
              <a:gd name="connsiteY67" fmla="*/ 96988 h 5612351"/>
              <a:gd name="connsiteX68" fmla="*/ 6681036 w 8375272"/>
              <a:gd name="connsiteY68" fmla="*/ 105759 h 5612351"/>
              <a:gd name="connsiteX69" fmla="*/ 6677062 w 8375272"/>
              <a:gd name="connsiteY69" fmla="*/ 101342 h 5612351"/>
              <a:gd name="connsiteX70" fmla="*/ 6663698 w 8375272"/>
              <a:gd name="connsiteY70" fmla="*/ 96839 h 5612351"/>
              <a:gd name="connsiteX71" fmla="*/ 6652247 w 8375272"/>
              <a:gd name="connsiteY71" fmla="*/ 102110 h 5612351"/>
              <a:gd name="connsiteX72" fmla="*/ 6598629 w 8375272"/>
              <a:gd name="connsiteY72" fmla="*/ 111508 h 5612351"/>
              <a:gd name="connsiteX73" fmla="*/ 6584863 w 8375272"/>
              <a:gd name="connsiteY73" fmla="*/ 113028 h 5612351"/>
              <a:gd name="connsiteX74" fmla="*/ 6009754 w 8375272"/>
              <a:gd name="connsiteY74" fmla="*/ 113028 h 5612351"/>
              <a:gd name="connsiteX75" fmla="*/ 5512599 w 8375272"/>
              <a:gd name="connsiteY75" fmla="*/ 113028 h 5612351"/>
              <a:gd name="connsiteX76" fmla="*/ 5185141 w 8375272"/>
              <a:gd name="connsiteY76" fmla="*/ 113028 h 5612351"/>
              <a:gd name="connsiteX77" fmla="*/ 5158973 w 8375272"/>
              <a:gd name="connsiteY77" fmla="*/ 112876 h 5612351"/>
              <a:gd name="connsiteX78" fmla="*/ 4999961 w 8375272"/>
              <a:gd name="connsiteY78" fmla="*/ 112804 h 5612351"/>
              <a:gd name="connsiteX79" fmla="*/ 4998860 w 8375272"/>
              <a:gd name="connsiteY79" fmla="*/ 113028 h 5612351"/>
              <a:gd name="connsiteX80" fmla="*/ 3161093 w 8375272"/>
              <a:gd name="connsiteY80" fmla="*/ 113028 h 5612351"/>
              <a:gd name="connsiteX81" fmla="*/ 132690 w 8375272"/>
              <a:gd name="connsiteY81" fmla="*/ 113028 h 5612351"/>
              <a:gd name="connsiteX82" fmla="*/ 104519 w 8375272"/>
              <a:gd name="connsiteY82" fmla="*/ 147343 h 5612351"/>
              <a:gd name="connsiteX83" fmla="*/ 104519 w 8375272"/>
              <a:gd name="connsiteY83" fmla="*/ 2651438 h 5612351"/>
              <a:gd name="connsiteX84" fmla="*/ 104520 w 8375272"/>
              <a:gd name="connsiteY84" fmla="*/ 2957706 h 5612351"/>
              <a:gd name="connsiteX85" fmla="*/ 104519 w 8375272"/>
              <a:gd name="connsiteY85" fmla="*/ 5461800 h 5612351"/>
              <a:gd name="connsiteX86" fmla="*/ 132690 w 8375272"/>
              <a:gd name="connsiteY86" fmla="*/ 5496017 h 5612351"/>
              <a:gd name="connsiteX87" fmla="*/ 0 w 8375272"/>
              <a:gd name="connsiteY87" fmla="*/ 5612351 h 5612351"/>
              <a:gd name="connsiteX88" fmla="*/ 0 w 8375272"/>
              <a:gd name="connsiteY88" fmla="*/ 0 h 5612351"/>
              <a:gd name="connsiteX89" fmla="*/ 8375272 w 8375272"/>
              <a:gd name="connsiteY89" fmla="*/ 0 h 5612351"/>
              <a:gd name="connsiteX90" fmla="*/ 8375272 w 8375272"/>
              <a:gd name="connsiteY90" fmla="*/ 5612351 h 561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375272" h="5612351">
                <a:moveTo>
                  <a:pt x="132690" y="5496017"/>
                </a:moveTo>
                <a:lnTo>
                  <a:pt x="1412972" y="5496017"/>
                </a:lnTo>
                <a:lnTo>
                  <a:pt x="1454761" y="5505645"/>
                </a:lnTo>
                <a:cubicBezTo>
                  <a:pt x="1478215" y="5505222"/>
                  <a:pt x="1483417" y="5499226"/>
                  <a:pt x="1497745" y="5496017"/>
                </a:cubicBezTo>
                <a:lnTo>
                  <a:pt x="2070555" y="5496017"/>
                </a:lnTo>
                <a:lnTo>
                  <a:pt x="2146589" y="5496017"/>
                </a:lnTo>
                <a:lnTo>
                  <a:pt x="2189056" y="5506279"/>
                </a:lnTo>
                <a:cubicBezTo>
                  <a:pt x="2206140" y="5498074"/>
                  <a:pt x="2218635" y="5514117"/>
                  <a:pt x="2232475" y="5518038"/>
                </a:cubicBezTo>
                <a:lnTo>
                  <a:pt x="2274316" y="5523108"/>
                </a:lnTo>
                <a:lnTo>
                  <a:pt x="2306527" y="5523895"/>
                </a:lnTo>
                <a:lnTo>
                  <a:pt x="2340273" y="5516955"/>
                </a:lnTo>
                <a:cubicBezTo>
                  <a:pt x="2349694" y="5516280"/>
                  <a:pt x="2352186" y="5520600"/>
                  <a:pt x="2363052" y="5519842"/>
                </a:cubicBezTo>
                <a:lnTo>
                  <a:pt x="2405477" y="5512406"/>
                </a:lnTo>
                <a:lnTo>
                  <a:pt x="2467540" y="5505555"/>
                </a:lnTo>
                <a:lnTo>
                  <a:pt x="2510263" y="5498253"/>
                </a:lnTo>
                <a:lnTo>
                  <a:pt x="2518501" y="5496017"/>
                </a:lnTo>
                <a:lnTo>
                  <a:pt x="2798053" y="5496017"/>
                </a:lnTo>
                <a:lnTo>
                  <a:pt x="2818675" y="5498516"/>
                </a:lnTo>
                <a:lnTo>
                  <a:pt x="2888248" y="5496017"/>
                </a:lnTo>
                <a:lnTo>
                  <a:pt x="2898351" y="5499422"/>
                </a:lnTo>
                <a:lnTo>
                  <a:pt x="2966370" y="5496017"/>
                </a:lnTo>
                <a:cubicBezTo>
                  <a:pt x="2988895" y="5496499"/>
                  <a:pt x="3027927" y="5495739"/>
                  <a:pt x="3040894" y="5498909"/>
                </a:cubicBezTo>
                <a:lnTo>
                  <a:pt x="3046459" y="5506680"/>
                </a:lnTo>
                <a:lnTo>
                  <a:pt x="3062803" y="5507362"/>
                </a:lnTo>
                <a:cubicBezTo>
                  <a:pt x="3063999" y="5506767"/>
                  <a:pt x="3087562" y="5507263"/>
                  <a:pt x="3088534" y="5507213"/>
                </a:cubicBezTo>
                <a:lnTo>
                  <a:pt x="3146170" y="5499058"/>
                </a:lnTo>
                <a:lnTo>
                  <a:pt x="8230934" y="5503600"/>
                </a:lnTo>
                <a:lnTo>
                  <a:pt x="8230934" y="5499179"/>
                </a:lnTo>
                <a:lnTo>
                  <a:pt x="8249455" y="5489781"/>
                </a:lnTo>
                <a:cubicBezTo>
                  <a:pt x="8254249" y="5483935"/>
                  <a:pt x="8257229" y="5475863"/>
                  <a:pt x="8257271" y="5466936"/>
                </a:cubicBezTo>
                <a:lnTo>
                  <a:pt x="8257271" y="2811164"/>
                </a:lnTo>
                <a:lnTo>
                  <a:pt x="8254026" y="2801618"/>
                </a:lnTo>
                <a:lnTo>
                  <a:pt x="8257300" y="2793813"/>
                </a:lnTo>
                <a:lnTo>
                  <a:pt x="8257300" y="147346"/>
                </a:lnTo>
                <a:cubicBezTo>
                  <a:pt x="8257279" y="138401"/>
                  <a:pt x="8254306" y="130305"/>
                  <a:pt x="8249510" y="124441"/>
                </a:cubicBezTo>
                <a:lnTo>
                  <a:pt x="8230934" y="114996"/>
                </a:lnTo>
                <a:lnTo>
                  <a:pt x="8230934" y="113028"/>
                </a:lnTo>
                <a:lnTo>
                  <a:pt x="7815689" y="113028"/>
                </a:lnTo>
                <a:lnTo>
                  <a:pt x="7805063" y="109481"/>
                </a:lnTo>
                <a:cubicBezTo>
                  <a:pt x="7799367" y="108005"/>
                  <a:pt x="7791534" y="106633"/>
                  <a:pt x="7779681" y="105918"/>
                </a:cubicBezTo>
                <a:cubicBezTo>
                  <a:pt x="7750228" y="117752"/>
                  <a:pt x="7711995" y="89187"/>
                  <a:pt x="7675391" y="105099"/>
                </a:cubicBezTo>
                <a:cubicBezTo>
                  <a:pt x="7662024" y="108953"/>
                  <a:pt x="7621214" y="108651"/>
                  <a:pt x="7613847" y="101145"/>
                </a:cubicBezTo>
                <a:cubicBezTo>
                  <a:pt x="7605410" y="99548"/>
                  <a:pt x="7595353" y="102262"/>
                  <a:pt x="7591807" y="94206"/>
                </a:cubicBezTo>
                <a:cubicBezTo>
                  <a:pt x="7585772" y="84521"/>
                  <a:pt x="7555343" y="99651"/>
                  <a:pt x="7560126" y="88172"/>
                </a:cubicBezTo>
                <a:cubicBezTo>
                  <a:pt x="7538535" y="98541"/>
                  <a:pt x="7522743" y="78265"/>
                  <a:pt x="7505251" y="73311"/>
                </a:cubicBezTo>
                <a:lnTo>
                  <a:pt x="7452371" y="66903"/>
                </a:lnTo>
                <a:lnTo>
                  <a:pt x="7416820" y="65662"/>
                </a:lnTo>
                <a:lnTo>
                  <a:pt x="7411663" y="65908"/>
                </a:lnTo>
                <a:lnTo>
                  <a:pt x="7369013" y="74680"/>
                </a:lnTo>
                <a:cubicBezTo>
                  <a:pt x="7368019" y="73078"/>
                  <a:pt x="7366681" y="71589"/>
                  <a:pt x="7365038" y="70262"/>
                </a:cubicBezTo>
                <a:lnTo>
                  <a:pt x="7351674" y="65759"/>
                </a:lnTo>
                <a:lnTo>
                  <a:pt x="7340224" y="71031"/>
                </a:lnTo>
                <a:lnTo>
                  <a:pt x="7286606" y="80429"/>
                </a:lnTo>
                <a:lnTo>
                  <a:pt x="7208169" y="89087"/>
                </a:lnTo>
                <a:lnTo>
                  <a:pt x="7196316" y="94509"/>
                </a:lnTo>
                <a:cubicBezTo>
                  <a:pt x="7169262" y="100461"/>
                  <a:pt x="7136636" y="94291"/>
                  <a:pt x="7119390" y="107758"/>
                </a:cubicBezTo>
                <a:lnTo>
                  <a:pt x="7079025" y="109806"/>
                </a:lnTo>
                <a:lnTo>
                  <a:pt x="7074535" y="104851"/>
                </a:lnTo>
                <a:lnTo>
                  <a:pt x="7062619" y="106159"/>
                </a:lnTo>
                <a:lnTo>
                  <a:pt x="7059413" y="105421"/>
                </a:lnTo>
                <a:cubicBezTo>
                  <a:pt x="7053297" y="103989"/>
                  <a:pt x="7047229" y="102749"/>
                  <a:pt x="7041078" y="102281"/>
                </a:cubicBezTo>
                <a:cubicBezTo>
                  <a:pt x="7041727" y="106959"/>
                  <a:pt x="7040313" y="109888"/>
                  <a:pt x="7037676" y="111692"/>
                </a:cubicBezTo>
                <a:lnTo>
                  <a:pt x="7032270" y="113028"/>
                </a:lnTo>
                <a:lnTo>
                  <a:pt x="6834251" y="113028"/>
                </a:lnTo>
                <a:lnTo>
                  <a:pt x="6817275" y="104392"/>
                </a:lnTo>
                <a:lnTo>
                  <a:pt x="6764396" y="97983"/>
                </a:lnTo>
                <a:lnTo>
                  <a:pt x="6728844" y="96742"/>
                </a:lnTo>
                <a:lnTo>
                  <a:pt x="6723687" y="96988"/>
                </a:lnTo>
                <a:lnTo>
                  <a:pt x="6681036" y="105759"/>
                </a:lnTo>
                <a:cubicBezTo>
                  <a:pt x="6680043" y="104158"/>
                  <a:pt x="6678705" y="102668"/>
                  <a:pt x="6677062" y="101342"/>
                </a:cubicBezTo>
                <a:lnTo>
                  <a:pt x="6663698" y="96839"/>
                </a:lnTo>
                <a:lnTo>
                  <a:pt x="6652247" y="102110"/>
                </a:lnTo>
                <a:lnTo>
                  <a:pt x="6598629" y="111508"/>
                </a:lnTo>
                <a:lnTo>
                  <a:pt x="6584863" y="113028"/>
                </a:lnTo>
                <a:lnTo>
                  <a:pt x="6009754" y="113028"/>
                </a:lnTo>
                <a:lnTo>
                  <a:pt x="5512599" y="113028"/>
                </a:lnTo>
                <a:lnTo>
                  <a:pt x="5185141" y="113028"/>
                </a:lnTo>
                <a:lnTo>
                  <a:pt x="5158973" y="112876"/>
                </a:lnTo>
                <a:cubicBezTo>
                  <a:pt x="5164776" y="105905"/>
                  <a:pt x="5043657" y="107067"/>
                  <a:pt x="4999961" y="112804"/>
                </a:cubicBezTo>
                <a:lnTo>
                  <a:pt x="4998860" y="113028"/>
                </a:lnTo>
                <a:lnTo>
                  <a:pt x="3161093" y="113028"/>
                </a:lnTo>
                <a:lnTo>
                  <a:pt x="132690" y="113028"/>
                </a:lnTo>
                <a:cubicBezTo>
                  <a:pt x="117148" y="113081"/>
                  <a:pt x="104559" y="128413"/>
                  <a:pt x="104519" y="147343"/>
                </a:cubicBezTo>
                <a:lnTo>
                  <a:pt x="104519" y="2651438"/>
                </a:lnTo>
                <a:lnTo>
                  <a:pt x="104520" y="2957706"/>
                </a:lnTo>
                <a:lnTo>
                  <a:pt x="104519" y="5461800"/>
                </a:lnTo>
                <a:cubicBezTo>
                  <a:pt x="104607" y="5480693"/>
                  <a:pt x="117180" y="5495968"/>
                  <a:pt x="132690" y="5496017"/>
                </a:cubicBezTo>
                <a:close/>
                <a:moveTo>
                  <a:pt x="0" y="5612351"/>
                </a:moveTo>
                <a:lnTo>
                  <a:pt x="0" y="0"/>
                </a:lnTo>
                <a:lnTo>
                  <a:pt x="8375272" y="0"/>
                </a:lnTo>
                <a:lnTo>
                  <a:pt x="8375272" y="56123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9DC7FC6-AA61-33D3-DE1F-A897409D3BDB}"/>
              </a:ext>
            </a:extLst>
          </p:cNvPr>
          <p:cNvSpPr txBox="1">
            <a:spLocks/>
          </p:cNvSpPr>
          <p:nvPr/>
        </p:nvSpPr>
        <p:spPr>
          <a:xfrm>
            <a:off x="6583681" y="1295400"/>
            <a:ext cx="4922519" cy="3278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Szatan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A6A407-2FBD-F815-5A80-635B1823A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4243" y="5271988"/>
            <a:ext cx="1911957" cy="905187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>
              <a:lnSpc>
                <a:spcPct val="110000"/>
              </a:lnSpc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9AB6AD7-7EE2-2A34-2589-3B131E577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93702"/>
            <a:ext cx="358083" cy="368964"/>
            <a:chOff x="4135740" y="1795926"/>
            <a:chExt cx="558732" cy="575710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4C769EA7-9708-A81A-1E06-2B0CBBE2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57117150-0429-7C02-9815-9886A54D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682B4202-822B-CFD0-F305-9E6242C0A6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ED72CE7C-A75E-AA0E-8402-E3B530EDA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ytuł 1">
            <a:extLst>
              <a:ext uri="{FF2B5EF4-FFF2-40B4-BE49-F238E27FC236}">
                <a16:creationId xmlns:a16="http://schemas.microsoft.com/office/drawing/2014/main" id="{C7DAB20B-25B8-6D9E-006A-FA025ED32D64}"/>
              </a:ext>
            </a:extLst>
          </p:cNvPr>
          <p:cNvSpPr txBox="1">
            <a:spLocks/>
          </p:cNvSpPr>
          <p:nvPr/>
        </p:nvSpPr>
        <p:spPr>
          <a:xfrm>
            <a:off x="975362" y="774366"/>
            <a:ext cx="4922519" cy="5322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dirty="0" err="1"/>
              <a:t>CHaldejczycy</a:t>
            </a:r>
            <a:r>
              <a:rPr lang="en-US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, </a:t>
            </a:r>
          </a:p>
          <a:p>
            <a:pPr algn="r">
              <a:spcAft>
                <a:spcPts val="600"/>
              </a:spcAft>
            </a:pPr>
            <a:r>
              <a:rPr lang="en-US" dirty="0" err="1"/>
              <a:t>Kobieta</a:t>
            </a:r>
            <a:r>
              <a:rPr lang="en-US" dirty="0"/>
              <a:t>,</a:t>
            </a:r>
          </a:p>
          <a:p>
            <a:pPr algn="r">
              <a:spcAft>
                <a:spcPts val="600"/>
              </a:spcAft>
            </a:pPr>
            <a:r>
              <a:rPr lang="en-US" i="1" kern="120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Terroryzm</a:t>
            </a:r>
            <a:r>
              <a:rPr lang="en-US" dirty="0"/>
              <a:t>,</a:t>
            </a:r>
          </a:p>
          <a:p>
            <a:pPr algn="r">
              <a:spcAft>
                <a:spcPts val="600"/>
              </a:spcAft>
            </a:pPr>
            <a:r>
              <a:rPr lang="en-US" dirty="0"/>
              <a:t>Ananiasz</a:t>
            </a:r>
          </a:p>
          <a:p>
            <a:pPr algn="r">
              <a:spcAft>
                <a:spcPts val="600"/>
              </a:spcAft>
            </a:pPr>
            <a:r>
              <a:rPr lang="en-US" dirty="0" err="1"/>
              <a:t>Ból</a:t>
            </a:r>
            <a:r>
              <a:rPr lang="en-US" dirty="0"/>
              <a:t> </a:t>
            </a:r>
            <a:r>
              <a:rPr lang="en-US" dirty="0" err="1"/>
              <a:t>głowy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3BFD8-03AA-A287-CEEA-DAF6BD09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" name="Rectangle 155">
            <a:extLst>
              <a:ext uri="{FF2B5EF4-FFF2-40B4-BE49-F238E27FC236}">
                <a16:creationId xmlns:a16="http://schemas.microsoft.com/office/drawing/2014/main" id="{C74DFE0C-348D-C4B7-2FF5-76ECB31C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9D47154-1DE5-0E85-56C2-A37076E74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B6D5121-8DA0-712B-5019-6DF291A3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3326068-A914-60FB-D0B6-4226CF7B1CB4}"/>
              </a:ext>
            </a:extLst>
          </p:cNvPr>
          <p:cNvSpPr txBox="1">
            <a:spLocks/>
          </p:cNvSpPr>
          <p:nvPr/>
        </p:nvSpPr>
        <p:spPr>
          <a:xfrm>
            <a:off x="-2724079" y="4247919"/>
            <a:ext cx="6252556" cy="279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6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SCENA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3E0AAC-03E1-33EE-94FC-E96BF98C1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Ks. Tomasz Krupnik</a:t>
            </a:r>
          </a:p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Wójtowice 2025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FA56DCE-9697-80F0-FE95-A3D593A3F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F8F2AD47-2761-BE88-8A27-D1DF0C5B5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C168BE7-BCD4-6E23-DCD7-D0E05DEE74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48EF7D0-3CFE-8533-8BE8-5BAB5CC45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73726D5-E136-1CBE-BD9D-FCF72D71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8E9D2E47-05D4-DE1B-00CB-141C6BC6D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77" y="485689"/>
            <a:ext cx="3175000" cy="26162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3F1EC4F-7FFD-41DA-CD34-24E29913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530" y="48568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E6E19-C20C-1A1D-DD7A-EB1F463E0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110BCB-F2EE-E66C-8BF3-221D4C586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95BB53-8C13-BC42-65F4-F734B35CC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2394"/>
            <a:ext cx="11368655" cy="6355606"/>
          </a:xfrm>
          <a:custGeom>
            <a:avLst/>
            <a:gdLst>
              <a:gd name="connsiteX0" fmla="*/ 0 w 11368655"/>
              <a:gd name="connsiteY0" fmla="*/ 0 h 6355606"/>
              <a:gd name="connsiteX1" fmla="*/ 11368655 w 11368655"/>
              <a:gd name="connsiteY1" fmla="*/ 500729 h 6355606"/>
              <a:gd name="connsiteX2" fmla="*/ 11110778 w 11368655"/>
              <a:gd name="connsiteY2" fmla="*/ 6355606 h 6355606"/>
              <a:gd name="connsiteX3" fmla="*/ 0 w 11368655"/>
              <a:gd name="connsiteY3" fmla="*/ 6355606 h 635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8655" h="6355606">
                <a:moveTo>
                  <a:pt x="0" y="0"/>
                </a:moveTo>
                <a:lnTo>
                  <a:pt x="11368655" y="500729"/>
                </a:lnTo>
                <a:lnTo>
                  <a:pt x="11110778" y="6355606"/>
                </a:lnTo>
                <a:lnTo>
                  <a:pt x="0" y="6355606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25AD13-7389-65FD-9214-31282BC9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28198"/>
            <a:ext cx="11241209" cy="6229802"/>
          </a:xfrm>
          <a:custGeom>
            <a:avLst/>
            <a:gdLst>
              <a:gd name="connsiteX0" fmla="*/ 0 w 11241209"/>
              <a:gd name="connsiteY0" fmla="*/ 0 h 6229802"/>
              <a:gd name="connsiteX1" fmla="*/ 135798 w 11241209"/>
              <a:gd name="connsiteY1" fmla="*/ 5729 h 6229802"/>
              <a:gd name="connsiteX2" fmla="*/ 11205794 w 11241209"/>
              <a:gd name="connsiteY2" fmla="*/ 494885 h 6229802"/>
              <a:gd name="connsiteX3" fmla="*/ 11241177 w 11241209"/>
              <a:gd name="connsiteY3" fmla="*/ 533639 h 6229802"/>
              <a:gd name="connsiteX4" fmla="*/ 11240324 w 11241209"/>
              <a:gd name="connsiteY4" fmla="*/ 553023 h 6229802"/>
              <a:gd name="connsiteX5" fmla="*/ 11240325 w 11241209"/>
              <a:gd name="connsiteY5" fmla="*/ 553023 h 6229802"/>
              <a:gd name="connsiteX6" fmla="*/ 11045019 w 11241209"/>
              <a:gd name="connsiteY6" fmla="*/ 4987273 h 6229802"/>
              <a:gd name="connsiteX7" fmla="*/ 11045018 w 11241209"/>
              <a:gd name="connsiteY7" fmla="*/ 4987276 h 6229802"/>
              <a:gd name="connsiteX8" fmla="*/ 10990292 w 11241209"/>
              <a:gd name="connsiteY8" fmla="*/ 6229802 h 6229802"/>
              <a:gd name="connsiteX9" fmla="*/ 0 w 11241209"/>
              <a:gd name="connsiteY9" fmla="*/ 6229802 h 62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41209" h="6229802">
                <a:moveTo>
                  <a:pt x="0" y="0"/>
                </a:moveTo>
                <a:lnTo>
                  <a:pt x="135798" y="5729"/>
                </a:lnTo>
                <a:cubicBezTo>
                  <a:pt x="2822396" y="119495"/>
                  <a:pt x="9422923" y="410740"/>
                  <a:pt x="11205794" y="494885"/>
                </a:cubicBezTo>
                <a:cubicBezTo>
                  <a:pt x="11226228" y="495902"/>
                  <a:pt x="11242024" y="513197"/>
                  <a:pt x="11241177" y="533639"/>
                </a:cubicBezTo>
                <a:lnTo>
                  <a:pt x="11240324" y="553023"/>
                </a:lnTo>
                <a:lnTo>
                  <a:pt x="11240325" y="553023"/>
                </a:lnTo>
                <a:lnTo>
                  <a:pt x="11045019" y="4987273"/>
                </a:lnTo>
                <a:lnTo>
                  <a:pt x="11045018" y="4987276"/>
                </a:lnTo>
                <a:lnTo>
                  <a:pt x="10990292" y="6229802"/>
                </a:lnTo>
                <a:lnTo>
                  <a:pt x="0" y="6229802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Kolorowe desenie na liście">
            <a:extLst>
              <a:ext uri="{FF2B5EF4-FFF2-40B4-BE49-F238E27FC236}">
                <a16:creationId xmlns:a16="http://schemas.microsoft.com/office/drawing/2014/main" id="{3AD088D5-450F-A656-9F07-420F519D50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6346" b="14484"/>
          <a:stretch>
            <a:fillRect/>
          </a:stretch>
        </p:blipFill>
        <p:spPr>
          <a:xfrm>
            <a:off x="20" y="628198"/>
            <a:ext cx="11241189" cy="6229802"/>
          </a:xfrm>
          <a:custGeom>
            <a:avLst/>
            <a:gdLst/>
            <a:ahLst/>
            <a:cxnLst/>
            <a:rect l="l" t="t" r="r" b="b"/>
            <a:pathLst>
              <a:path w="11241209" h="6229802">
                <a:moveTo>
                  <a:pt x="0" y="0"/>
                </a:moveTo>
                <a:lnTo>
                  <a:pt x="135798" y="5729"/>
                </a:lnTo>
                <a:cubicBezTo>
                  <a:pt x="2822396" y="119495"/>
                  <a:pt x="9422923" y="410740"/>
                  <a:pt x="11205794" y="494885"/>
                </a:cubicBezTo>
                <a:cubicBezTo>
                  <a:pt x="11226228" y="495902"/>
                  <a:pt x="11242024" y="513197"/>
                  <a:pt x="11241177" y="533639"/>
                </a:cubicBezTo>
                <a:lnTo>
                  <a:pt x="11240324" y="553023"/>
                </a:lnTo>
                <a:lnTo>
                  <a:pt x="11240325" y="553023"/>
                </a:lnTo>
                <a:lnTo>
                  <a:pt x="11045019" y="4987273"/>
                </a:lnTo>
                <a:lnTo>
                  <a:pt x="11045018" y="4987276"/>
                </a:lnTo>
                <a:lnTo>
                  <a:pt x="10990292" y="6229802"/>
                </a:lnTo>
                <a:lnTo>
                  <a:pt x="0" y="6229802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231F64-3A35-635B-44B9-DC491D2FD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974" y="1943100"/>
            <a:ext cx="6698226" cy="3581400"/>
          </a:xfrm>
        </p:spPr>
        <p:txBody>
          <a:bodyPr>
            <a:normAutofit/>
          </a:bodyPr>
          <a:lstStyle/>
          <a:p>
            <a:pPr algn="r"/>
            <a:r>
              <a:rPr lang="pl-PL" dirty="0"/>
              <a:t>Moc Jezusa – Ja i Ojciec jedno jesteśmy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07401D8-7D23-637C-315F-E4EDFDF16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7509" y="-48613"/>
            <a:ext cx="7819155" cy="976210"/>
          </a:xfrm>
        </p:spPr>
        <p:txBody>
          <a:bodyPr anchor="b">
            <a:normAutofit/>
          </a:bodyPr>
          <a:lstStyle/>
          <a:p>
            <a:pPr algn="r"/>
            <a:r>
              <a:rPr lang="pl-PL" dirty="0"/>
              <a:t>Ks. Tomasz Krupnik</a:t>
            </a:r>
          </a:p>
          <a:p>
            <a:pPr algn="r"/>
            <a:r>
              <a:rPr lang="pl-PL" dirty="0"/>
              <a:t>Wójtowice 2025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6D56A1-07FB-CB99-3424-4609213FC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E9BBE0-F413-D51C-1C58-41D036022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03CECC1-D7F1-096E-558A-FC9D0CD7A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1A44DB9-1D1A-9805-7FD4-DCEBE3BD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5B0635-B09E-29A7-8CF4-97D11BE8A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98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F880D8-35D6-2D8F-A9C7-457A22CA6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BE9DB16-5C17-4090-8D3F-03B9BAAB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Ręka z osobna z kolorowym malowaniem">
            <a:extLst>
              <a:ext uri="{FF2B5EF4-FFF2-40B4-BE49-F238E27FC236}">
                <a16:creationId xmlns:a16="http://schemas.microsoft.com/office/drawing/2014/main" id="{9A6221EB-DD7A-BB89-FCC0-AA62B7DEB5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4112" b="1161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02A55D-A9FB-D92E-C450-3FCE9B3DE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94" y="261179"/>
            <a:ext cx="11230867" cy="1786054"/>
          </a:xfrm>
        </p:spPr>
        <p:txBody>
          <a:bodyPr anchor="t">
            <a:normAutofit fontScale="90000"/>
          </a:bodyPr>
          <a:lstStyle/>
          <a:p>
            <a:pPr algn="r"/>
            <a:r>
              <a:rPr lang="pl-PL" sz="6600" dirty="0"/>
              <a:t>UZDROWIENIE </a:t>
            </a:r>
            <a:br>
              <a:rPr lang="pl-PL" sz="6600" dirty="0"/>
            </a:br>
            <a:r>
              <a:rPr lang="pl-PL" sz="6600" dirty="0"/>
              <a:t>RANY – rozdział 7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D7B07A0-BF94-A5A0-1061-9FFB5990B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C13093-F147-4C4E-9844-F01238DB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04050F4-5635-4D29-882B-9E26D607F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5B51A74-1848-4691-A276-A67B72C67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1BD7D0-08DD-4880-A93E-92454B00B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9ECA97-80C4-4AFD-AC63-BCF6888FA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559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6DA67-5E47-79F9-153F-8A0EFE2A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92F889D-C59F-72C9-7D37-DFDC272D3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EAC548-C467-EA8D-8591-F78C92999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C04F42-B16C-E41B-3EB4-FFA9F553F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86BC3F-AA39-E361-F9D4-DC4272FDE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1174" y="689195"/>
            <a:ext cx="9405026" cy="4496192"/>
          </a:xfrm>
        </p:spPr>
        <p:txBody>
          <a:bodyPr anchor="t">
            <a:normAutofit/>
          </a:bodyPr>
          <a:lstStyle/>
          <a:p>
            <a:pPr algn="r"/>
            <a:r>
              <a:rPr lang="pl-PL" sz="6600" dirty="0"/>
              <a:t>Bóg ma różne sposoby, każdego dotyka inaczej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02FD13-EBAC-2FC1-9432-4B59A45B0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015018-CC56-B1CC-40EB-F97DC959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A9F89DE-ADE3-8762-19A4-33E6DB534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12EA428-61C7-1FE5-2B5D-1CBFF3F985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EAB58EB-6A2C-1BBD-3426-FB31942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148C3C-3B3A-C8AA-567E-2649029C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878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C8031D-B24C-46DB-E2CE-E3686868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B279439-BEA3-0214-3D6E-7F8B63E76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9368130-FA7D-669E-11C7-79499262E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Ręka z osobna z kolorowym malowaniem">
            <a:extLst>
              <a:ext uri="{FF2B5EF4-FFF2-40B4-BE49-F238E27FC236}">
                <a16:creationId xmlns:a16="http://schemas.microsoft.com/office/drawing/2014/main" id="{1E5142E7-2327-69AA-AD3B-DD4F11F1CA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4112" b="1161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CDF3917-CC6E-DF7C-5CEA-6C9B72E61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9F6ACF-DD84-7F72-5F74-4C42AC286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7557" y="689195"/>
            <a:ext cx="8918643" cy="2795015"/>
          </a:xfrm>
        </p:spPr>
        <p:txBody>
          <a:bodyPr anchor="t">
            <a:normAutofit fontScale="90000"/>
          </a:bodyPr>
          <a:lstStyle/>
          <a:p>
            <a:pPr algn="r"/>
            <a:r>
              <a:rPr lang="pl-PL" sz="6600" dirty="0"/>
              <a:t>UZDROWIENIE </a:t>
            </a:r>
            <a:br>
              <a:rPr lang="pl-PL" sz="6600" dirty="0"/>
            </a:br>
            <a:r>
              <a:rPr lang="pl-PL" sz="6600" dirty="0"/>
              <a:t>RANY</a:t>
            </a:r>
            <a:br>
              <a:rPr lang="pl-PL" sz="6600" dirty="0"/>
            </a:br>
            <a:br>
              <a:rPr lang="pl-PL" sz="6600" dirty="0"/>
            </a:br>
            <a:r>
              <a:rPr lang="pl-PL" sz="6600" dirty="0"/>
              <a:t>wynika z naszego zjednoczenia z NIM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F160B2D-9323-4C92-912B-436E11D4E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9300" y="229155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4D22F3-FA7C-3BEA-B041-13AAFAF9F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E424D3F-3EB9-51C5-CAF8-17479FABD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C0389F0-088B-0913-0072-5B1868C09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AB43ED-C0F7-DBD8-9300-2713C50CA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916AE54-10E1-732A-DAE1-38456A23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24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FC733-A89F-33AE-8ECC-3F2DFBC1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0B3E65F-3160-6444-9EB7-4BE02E89C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95EC9A-DE22-E3B9-0D6B-B78E1222F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Ręka z osobna z kolorowym malowaniem">
            <a:extLst>
              <a:ext uri="{FF2B5EF4-FFF2-40B4-BE49-F238E27FC236}">
                <a16:creationId xmlns:a16="http://schemas.microsoft.com/office/drawing/2014/main" id="{22BB6978-D528-5D9A-353A-0D568788F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rcRect t="4112" b="1161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52A88BB-B140-7369-FD4E-1D0131120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CD1531-B994-380A-FC97-AF5333698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7557" y="689195"/>
            <a:ext cx="8918643" cy="2795015"/>
          </a:xfrm>
        </p:spPr>
        <p:txBody>
          <a:bodyPr anchor="t">
            <a:normAutofit fontScale="90000"/>
          </a:bodyPr>
          <a:lstStyle/>
          <a:p>
            <a:pPr algn="r"/>
            <a:r>
              <a:rPr lang="pl-PL" i="0" dirty="0"/>
              <a:t>Duch Pana Boga nade mną</a:t>
            </a:r>
            <a:r>
              <a:rPr lang="pl-PL" b="1" i="0" baseline="30000" dirty="0">
                <a:hlinkClick r:id="rId4"/>
              </a:rPr>
              <a:t>1</a:t>
            </a:r>
            <a:r>
              <a:rPr lang="pl-PL" i="0" dirty="0"/>
              <a:t>, </a:t>
            </a:r>
            <a:br>
              <a:rPr lang="pl-PL" sz="6600" dirty="0"/>
            </a:br>
            <a:r>
              <a:rPr lang="pl-PL" i="0" dirty="0"/>
              <a:t>bo Pan mnie namaścił. </a:t>
            </a:r>
            <a:br>
              <a:rPr lang="pl-PL" sz="6600" dirty="0"/>
            </a:br>
            <a:r>
              <a:rPr lang="pl-PL" i="0" dirty="0"/>
              <a:t>Posłał mnie, by głosić dobrą nowinę ubogim, </a:t>
            </a:r>
            <a:br>
              <a:rPr lang="pl-PL" sz="6600" dirty="0"/>
            </a:br>
            <a:r>
              <a:rPr lang="pl-PL" i="0" dirty="0"/>
              <a:t>by opatrywać rany serc złamanych,</a:t>
            </a:r>
            <a:endParaRPr lang="pl-PL" sz="6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C6A1A2-D4A8-7050-9CB2-A4273566D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9300" y="229155"/>
            <a:ext cx="5410200" cy="920080"/>
          </a:xfrm>
        </p:spPr>
        <p:txBody>
          <a:bodyPr>
            <a:normAutofit/>
          </a:bodyPr>
          <a:lstStyle/>
          <a:p>
            <a:pPr algn="r"/>
            <a:r>
              <a:rPr lang="pl-PL" dirty="0">
                <a:solidFill>
                  <a:srgbClr val="FFFFFF"/>
                </a:solidFill>
              </a:rPr>
              <a:t>Ks. Tomasz Krupnik</a:t>
            </a:r>
          </a:p>
          <a:p>
            <a:pPr algn="r"/>
            <a:r>
              <a:rPr lang="pl-PL" dirty="0">
                <a:solidFill>
                  <a:srgbClr val="FFFFFF"/>
                </a:solidFill>
              </a:rPr>
              <a:t>Wójtowice 2025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C6D65A-27B4-AF5C-0198-400F5802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F8B1603-E565-B1B2-F903-C4DF8F54C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DB56EDD-D3AA-2C7F-B17C-C6E1BC33D4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7A8FB16-208A-4C52-5F8C-857AA33372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53525E4-D2B4-6691-0AE7-45C5B7625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9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57097-E8D8-FDB1-88E8-A0CFA448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0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5D61C3-46E1-5D67-C1BB-749E2E620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4730598"/>
            <a:ext cx="10286999" cy="112429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i="0" dirty="0"/>
              <a:t>Dawaj!!</a:t>
            </a:r>
            <a:br>
              <a:rPr lang="pl-PL" i="0" dirty="0"/>
            </a:br>
            <a:r>
              <a:rPr lang="pl-PL" i="0" dirty="0"/>
              <a:t>Samo przebaczenie to za mało.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BCE5E2-1210-4649-F671-26C9E1AB8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889" y="5854892"/>
            <a:ext cx="10286999" cy="4196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600"/>
              <a:t>Ks. Tomasz Krupnik</a:t>
            </a:r>
          </a:p>
          <a:p>
            <a:pPr>
              <a:lnSpc>
                <a:spcPct val="110000"/>
              </a:lnSpc>
            </a:pPr>
            <a:r>
              <a:rPr lang="pl-PL" sz="600"/>
              <a:t>Wójtowice 2025</a:t>
            </a:r>
          </a:p>
        </p:txBody>
      </p:sp>
      <p:sp>
        <p:nvSpPr>
          <p:cNvPr id="1042" name="Rectangle 1032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5922">
            <a:off x="6072978" y="1008483"/>
            <a:ext cx="5269757" cy="358517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Freeform: Shape 1034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65922" flipV="1">
            <a:off x="7019473" y="280459"/>
            <a:ext cx="3380924" cy="5046285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45390">
            <a:off x="843810" y="615980"/>
            <a:ext cx="5269757" cy="35866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0E0F80A2-6611-465C-80A5-6ADAE3F0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390">
            <a:off x="1797496" y="-121443"/>
            <a:ext cx="3369162" cy="5062140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1026" name="Picture 2" descr="Czy badania kontrolne są konieczne przy powrocie do pracy ze złamaną nogą?">
            <a:extLst>
              <a:ext uri="{FF2B5EF4-FFF2-40B4-BE49-F238E27FC236}">
                <a16:creationId xmlns:a16="http://schemas.microsoft.com/office/drawing/2014/main" id="{6731A792-952E-CFE0-26BF-217B7A72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81225">
            <a:off x="1209252" y="894451"/>
            <a:ext cx="4538870" cy="30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658755">
            <a:off x="10976603" y="237613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6" name="Picture 35" descr="Ręka z osobna z kolorowym malowaniem">
            <a:extLst>
              <a:ext uri="{FF2B5EF4-FFF2-40B4-BE49-F238E27FC236}">
                <a16:creationId xmlns:a16="http://schemas.microsoft.com/office/drawing/2014/main" id="{43333516-60CB-013F-2282-FAEE59BF82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12" b="11619"/>
          <a:stretch>
            <a:fillRect/>
          </a:stretch>
        </p:blipFill>
        <p:spPr>
          <a:xfrm rot="177464">
            <a:off x="6308640" y="1456164"/>
            <a:ext cx="4786314" cy="2692280"/>
          </a:xfrm>
          <a:prstGeom prst="rect">
            <a:avLst/>
          </a:prstGeom>
        </p:spPr>
      </p:pic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631B7FDF-FF70-42C1-8843-C55909468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8B2CDC06-C442-466B-8A76-3D5E1EE54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0C247DEB-8314-4DFE-BAD0-937EDB94DC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Straight Connector 1046">
                <a:extLst>
                  <a:ext uri="{FF2B5EF4-FFF2-40B4-BE49-F238E27FC236}">
                    <a16:creationId xmlns:a16="http://schemas.microsoft.com/office/drawing/2014/main" id="{E9A1CFE8-45D8-4B4F-BAAC-0F1BFC041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DC334D3F-33A5-415B-A94D-53FDDAA49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03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504</Words>
  <Application>Microsoft Macintosh PowerPoint</Application>
  <PresentationFormat>Panoramiczny</PresentationFormat>
  <Paragraphs>113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Arial</vt:lpstr>
      <vt:lpstr>Consolas</vt:lpstr>
      <vt:lpstr>Franklin Gothic Heavy</vt:lpstr>
      <vt:lpstr>StreetscapeVTI</vt:lpstr>
      <vt:lpstr>Dzikie. Serce cz. 4</vt:lpstr>
      <vt:lpstr>Samochód jeździ na paliwo,  a ja?</vt:lpstr>
      <vt:lpstr>Wy jesteście latoroślami, a Ja winnym Krzewem</vt:lpstr>
      <vt:lpstr>Moc Jezusa – Ja i Ojciec jedno jesteśmy</vt:lpstr>
      <vt:lpstr>UZDROWIENIE  RANY – rozdział 7</vt:lpstr>
      <vt:lpstr>Bóg ma różne sposoby, każdego dotyka inaczej </vt:lpstr>
      <vt:lpstr>UZDROWIENIE  RANY  wynika z naszego zjednoczenia z NIM</vt:lpstr>
      <vt:lpstr>Duch Pana Boga nade mną1,  bo Pan mnie namaścił.  Posłał mnie, by głosić dobrą nowinę ubogim,  by opatrywać rany serc złamanych,</vt:lpstr>
      <vt:lpstr>Dawaj!! Samo przebaczenie to za mało.</vt:lpstr>
      <vt:lpstr>Chwycić się JEZUSA!  Pozwolić się uzdrowić</vt:lpstr>
      <vt:lpstr>MĘSTWO CZY DUCHOWOŚĆ?   </vt:lpstr>
      <vt:lpstr>MĘSTWO CZY DUCHOWOŚĆ?   Prawdziwa duchowość jest dobra!!</vt:lpstr>
      <vt:lpstr>Zanim będziesz ratował, sam musisz dać się uratować</vt:lpstr>
      <vt:lpstr>Rana została zadana aby cię osłabić, dopóki w nią nie wejdziesz, to będziesz udawał  i dawał to co powierzchowne</vt:lpstr>
      <vt:lpstr>BITWA: Wróg – rozdział 8</vt:lpstr>
      <vt:lpstr>Każdy mężczyzna jest wojownikiem, ale nie każdy decyduje się walczyć</vt:lpstr>
      <vt:lpstr>Mężczyzna musi mieć misje, która wykracza poza dom…</vt:lpstr>
      <vt:lpstr>Na Twojej arenie, Ty jesteś Brucem Wallecem</vt:lpstr>
      <vt:lpstr>Największe nasze nieszczęście – staramy się zachować nasze życie.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Tomasz Krupnik</dc:creator>
  <cp:lastModifiedBy>Tomasz Krupnik</cp:lastModifiedBy>
  <cp:revision>7</cp:revision>
  <dcterms:created xsi:type="dcterms:W3CDTF">2025-05-18T11:02:16Z</dcterms:created>
  <dcterms:modified xsi:type="dcterms:W3CDTF">2025-05-18T13:37:26Z</dcterms:modified>
</cp:coreProperties>
</file>