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9"/>
  </p:normalViewPr>
  <p:slideViewPr>
    <p:cSldViewPr snapToGrid="0">
      <p:cViewPr varScale="1">
        <p:scale>
          <a:sx n="90" d="100"/>
          <a:sy n="90" d="100"/>
        </p:scale>
        <p:origin x="232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6/15/25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6/15/25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20399-C85B-93F8-64FA-C6B1F7FB9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AA4B85-88D8-8D55-07E4-DF676A060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4" y="702365"/>
            <a:ext cx="3896264" cy="3765666"/>
          </a:xfrm>
        </p:spPr>
        <p:txBody>
          <a:bodyPr anchor="b">
            <a:normAutofit/>
          </a:bodyPr>
          <a:lstStyle/>
          <a:p>
            <a:r>
              <a:rPr lang="pl-PL" sz="7200"/>
              <a:t>Dzikie serce cz. 5</a:t>
            </a:r>
            <a:br>
              <a:rPr lang="pl-PL" sz="7200"/>
            </a:br>
            <a:r>
              <a:rPr lang="pl-PL" sz="7200"/>
              <a:t>strategia (rozdz. 9)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70D4D85-494B-7FCD-AF4E-8B16910C0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2" y="4389120"/>
            <a:ext cx="3867073" cy="1069848"/>
          </a:xfrm>
        </p:spPr>
        <p:txBody>
          <a:bodyPr>
            <a:normAutofit/>
          </a:bodyPr>
          <a:lstStyle/>
          <a:p>
            <a:r>
              <a:rPr lang="pl-PL" dirty="0"/>
              <a:t>Ks. Tomasz Krupnik </a:t>
            </a:r>
          </a:p>
          <a:p>
            <a:r>
              <a:rPr lang="pl-PL" dirty="0"/>
              <a:t>Wójtowice 2025</a:t>
            </a:r>
          </a:p>
        </p:txBody>
      </p:sp>
      <p:pic>
        <p:nvPicPr>
          <p:cNvPr id="5" name="Picture 4" descr="Obraz promieniowania elektromagnetycznego">
            <a:extLst>
              <a:ext uri="{FF2B5EF4-FFF2-40B4-BE49-F238E27FC236}">
                <a16:creationId xmlns:a16="http://schemas.microsoft.com/office/drawing/2014/main" id="{3BAAE332-CE0E-A98B-CD2B-D6689DE336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45" r="15735" b="2"/>
          <a:stretch>
            <a:fillRect/>
          </a:stretch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46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3E0D45-713C-53E3-A025-A1FC95B83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4EEFB9-8783-591C-4B68-425F6C044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6516241" cy="5571066"/>
          </a:xfrm>
        </p:spPr>
        <p:txBody>
          <a:bodyPr>
            <a:normAutofit/>
          </a:bodyPr>
          <a:lstStyle/>
          <a:p>
            <a:pPr algn="r"/>
            <a:r>
              <a:rPr lang="pl-PL" sz="6800"/>
              <a:t>Nie potrzebujemy spotkany miłych facetów ale zebrań naprawdę groźnych mężczyzn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B0A998-A5C6-45CB-ACF3-1CF63992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5295F82A-3E78-1AAE-ABC4-D33E411D8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025" y="2064730"/>
            <a:ext cx="2728540" cy="2728536"/>
          </a:xfrm>
        </p:spPr>
        <p:txBody>
          <a:bodyPr anchor="ctr"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</a:rPr>
              <a:t>Ks. Tomasz Krupnik </a:t>
            </a:r>
          </a:p>
          <a:p>
            <a:pPr algn="ctr"/>
            <a:r>
              <a:rPr lang="pl-PL">
                <a:solidFill>
                  <a:srgbClr val="FFFFFF"/>
                </a:solidFill>
              </a:rPr>
              <a:t>Wójtowice 2025</a:t>
            </a:r>
          </a:p>
        </p:txBody>
      </p:sp>
    </p:spTree>
    <p:extLst>
      <p:ext uri="{BB962C8B-B14F-4D97-AF65-F5344CB8AC3E}">
        <p14:creationId xmlns:p14="http://schemas.microsoft.com/office/powerpoint/2010/main" val="337651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E021BD-430B-0DAB-F5E3-C749007F3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664CB4-B2D2-4732-AB2C-939321E9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3168EC-D910-4109-8158-A433124BB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EB50A5-ED88-4DB9-A0A0-1370FEEE6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C5AF0BB-1F2D-7197-AD19-1099A403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156" y="1432223"/>
            <a:ext cx="5965470" cy="3357976"/>
          </a:xfrm>
        </p:spPr>
        <p:txBody>
          <a:bodyPr anchor="ctr">
            <a:normAutofit/>
          </a:bodyPr>
          <a:lstStyle/>
          <a:p>
            <a:r>
              <a:rPr lang="pl-PL" sz="8000" dirty="0"/>
              <a:t>Rozdział 10</a:t>
            </a:r>
            <a:br>
              <a:rPr lang="pl-PL" sz="8000" dirty="0"/>
            </a:br>
            <a:r>
              <a:rPr lang="pl-PL" sz="8000" dirty="0"/>
              <a:t>Zdobyć EWĘ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2BBDF4-2FD5-1457-964F-1E460702B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156" y="4790199"/>
            <a:ext cx="5965470" cy="668769"/>
          </a:xfrm>
        </p:spPr>
        <p:txBody>
          <a:bodyPr>
            <a:normAutofit/>
          </a:bodyPr>
          <a:lstStyle/>
          <a:p>
            <a:r>
              <a:rPr lang="pl-PL" sz="1400">
                <a:solidFill>
                  <a:srgbClr val="000000"/>
                </a:solidFill>
              </a:rPr>
              <a:t>Ks. Tomasz Krupnik </a:t>
            </a:r>
          </a:p>
          <a:p>
            <a:r>
              <a:rPr lang="pl-PL" sz="1400">
                <a:solidFill>
                  <a:srgbClr val="000000"/>
                </a:solidFill>
              </a:rPr>
              <a:t>Wójtowice 2025</a:t>
            </a:r>
          </a:p>
        </p:txBody>
      </p:sp>
      <p:pic>
        <p:nvPicPr>
          <p:cNvPr id="5" name="Picture 4" descr="Obraz promieniowania elektromagnetycznego">
            <a:extLst>
              <a:ext uri="{FF2B5EF4-FFF2-40B4-BE49-F238E27FC236}">
                <a16:creationId xmlns:a16="http://schemas.microsoft.com/office/drawing/2014/main" id="{00968159-090E-EF5F-02CE-A7AB04D62C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845" r="15735" b="2"/>
          <a:stretch>
            <a:fillRect/>
          </a:stretch>
        </p:blipFill>
        <p:spPr>
          <a:xfrm>
            <a:off x="7855117" y="1712710"/>
            <a:ext cx="3416725" cy="33953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A47C27-8894-42A7-8D01-C902DA9B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4BD81D-EAC7-4C48-A5FD-A1156EC84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AF43F4-8892-4C5D-A8ED-C423F5175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D028E2F-5F35-49A4-86F5-81814931E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44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02742-882C-A02C-D5E6-527B7FC90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664CB4-B2D2-4732-AB2C-939321E9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3168EC-D910-4109-8158-A433124BB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EB50A5-ED88-4DB9-A0A0-1370FEEE6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EA4C34-A738-03A0-3C01-024AEE759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156" y="1432223"/>
            <a:ext cx="5965470" cy="3357976"/>
          </a:xfrm>
        </p:spPr>
        <p:txBody>
          <a:bodyPr anchor="ctr">
            <a:normAutofit/>
          </a:bodyPr>
          <a:lstStyle/>
          <a:p>
            <a:r>
              <a:rPr lang="pl-PL" sz="7400"/>
              <a:t>Siła mężczyzny niezbędna kobiecie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083D160-B5A1-2C1D-71BA-2DC9FE3C2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156" y="4790199"/>
            <a:ext cx="5965470" cy="668769"/>
          </a:xfrm>
        </p:spPr>
        <p:txBody>
          <a:bodyPr>
            <a:normAutofit/>
          </a:bodyPr>
          <a:lstStyle/>
          <a:p>
            <a:r>
              <a:rPr lang="pl-PL" sz="1400">
                <a:solidFill>
                  <a:srgbClr val="000000"/>
                </a:solidFill>
              </a:rPr>
              <a:t>Ks. Tomasz Krupnik </a:t>
            </a:r>
          </a:p>
          <a:p>
            <a:r>
              <a:rPr lang="pl-PL" sz="1400">
                <a:solidFill>
                  <a:srgbClr val="000000"/>
                </a:solidFill>
              </a:rPr>
              <a:t>Wójtowice 2025</a:t>
            </a:r>
          </a:p>
        </p:txBody>
      </p:sp>
      <p:pic>
        <p:nvPicPr>
          <p:cNvPr id="18" name="Graphic 17" descr="Odcisk palca">
            <a:extLst>
              <a:ext uri="{FF2B5EF4-FFF2-40B4-BE49-F238E27FC236}">
                <a16:creationId xmlns:a16="http://schemas.microsoft.com/office/drawing/2014/main" id="{AC2C1D28-4A7E-CEFF-9FE0-F7FEDC2A0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5117" y="1702032"/>
            <a:ext cx="3416725" cy="341672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AA47C27-8894-42A7-8D01-C902DA9B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4BD81D-EAC7-4C48-A5FD-A1156EC84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CAF43F4-8892-4C5D-A8ED-C423F5175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D028E2F-5F35-49A4-86F5-81814931E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95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C5E967-2B5A-CA0E-5EB0-CE9A8062A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049605B-B8E2-5D20-34A4-E5BA8DEF1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110054"/>
            <a:ext cx="6558608" cy="4580300"/>
          </a:xfrm>
        </p:spPr>
        <p:txBody>
          <a:bodyPr>
            <a:normAutofit/>
          </a:bodyPr>
          <a:lstStyle/>
          <a:p>
            <a:pPr algn="r"/>
            <a:r>
              <a:rPr lang="pl-PL" sz="8800" dirty="0"/>
              <a:t>Albo ją upiększy albo zniszczy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52E59B-1662-DE52-9C8F-FDE4387A3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1947" y="1678210"/>
            <a:ext cx="2989007" cy="3443988"/>
          </a:xfrm>
        </p:spPr>
        <p:txBody>
          <a:bodyPr anchor="ctr">
            <a:normAutofit/>
          </a:bodyPr>
          <a:lstStyle/>
          <a:p>
            <a:r>
              <a:rPr lang="pl-PL" sz="2000">
                <a:solidFill>
                  <a:srgbClr val="000000"/>
                </a:solidFill>
              </a:rPr>
              <a:t>Ks. Tomasz Krupnik </a:t>
            </a:r>
          </a:p>
          <a:p>
            <a:r>
              <a:rPr lang="pl-PL" sz="2000">
                <a:solidFill>
                  <a:srgbClr val="000000"/>
                </a:solidFill>
              </a:rPr>
              <a:t>Wójtowice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46920" y="5257800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98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9C1F76-2FBA-B6B6-50F9-2030520D7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9571E6-D911-D887-290B-5FC2FD2C5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643468"/>
            <a:ext cx="9966960" cy="3592432"/>
          </a:xfrm>
        </p:spPr>
        <p:txBody>
          <a:bodyPr>
            <a:normAutofit/>
          </a:bodyPr>
          <a:lstStyle/>
          <a:p>
            <a:r>
              <a:rPr lang="pl-PL" dirty="0"/>
              <a:t>Józef i Juda (Er. </a:t>
            </a:r>
            <a:r>
              <a:rPr lang="pl-PL" dirty="0" err="1"/>
              <a:t>Onan</a:t>
            </a:r>
            <a:r>
              <a:rPr lang="pl-PL" dirty="0"/>
              <a:t>. Szela)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FAAF200-E782-57EE-0DD5-5AD15E2A8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913336"/>
            <a:ext cx="7891272" cy="106984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Ks. Tomasz Krupnik </a:t>
            </a:r>
          </a:p>
          <a:p>
            <a:r>
              <a:rPr lang="pl-PL">
                <a:solidFill>
                  <a:srgbClr val="000000"/>
                </a:solidFill>
              </a:rPr>
              <a:t>Wójtowice 2025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240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D4BE59-29FF-B20E-F800-1A52E86A2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89DABD4-5D44-EABD-0123-41F303DFE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DF48DD-7233-6954-B82A-EC42E92E7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b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Rozdział 11 – sobota godz. 19.00 - ognisko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060B5DC-43A3-6E09-0225-5F7BB60B5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Ks. Tomasz Krupnik </a:t>
            </a:r>
          </a:p>
          <a:p>
            <a:r>
              <a:rPr lang="pl-PL">
                <a:solidFill>
                  <a:srgbClr val="FFFFFF"/>
                </a:solidFill>
              </a:rPr>
              <a:t>Wójtowice 2025</a:t>
            </a:r>
          </a:p>
        </p:txBody>
      </p:sp>
    </p:spTree>
    <p:extLst>
      <p:ext uri="{BB962C8B-B14F-4D97-AF65-F5344CB8AC3E}">
        <p14:creationId xmlns:p14="http://schemas.microsoft.com/office/powerpoint/2010/main" val="32132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CB838-6A11-7CF4-0CD6-5FB7C267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0281AA-0696-FECC-AFD0-AA2124264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6516241" cy="5571066"/>
          </a:xfrm>
        </p:spPr>
        <p:txBody>
          <a:bodyPr>
            <a:normAutofit/>
          </a:bodyPr>
          <a:lstStyle/>
          <a:p>
            <a:pPr algn="r"/>
            <a:r>
              <a:rPr lang="pl-PL" sz="8800"/>
              <a:t>Mnie nie ma!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B0A998-A5C6-45CB-ACF3-1CF63992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43695A39-E9D0-0C2F-DF17-1FF19A156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025" y="2064730"/>
            <a:ext cx="2728540" cy="2728536"/>
          </a:xfrm>
        </p:spPr>
        <p:txBody>
          <a:bodyPr anchor="ctr"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</a:rPr>
              <a:t>Ks. Tomasz Krupnik </a:t>
            </a:r>
          </a:p>
          <a:p>
            <a:pPr algn="ctr"/>
            <a:r>
              <a:rPr lang="pl-PL">
                <a:solidFill>
                  <a:srgbClr val="FFFFFF"/>
                </a:solidFill>
              </a:rPr>
              <a:t>Wójtowice 2025</a:t>
            </a:r>
          </a:p>
        </p:txBody>
      </p:sp>
    </p:spTree>
    <p:extLst>
      <p:ext uri="{BB962C8B-B14F-4D97-AF65-F5344CB8AC3E}">
        <p14:creationId xmlns:p14="http://schemas.microsoft.com/office/powerpoint/2010/main" val="187526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1F022B-D3DD-07BB-A561-A36BD2F91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amknij obraz dłoni applauding">
            <a:extLst>
              <a:ext uri="{FF2B5EF4-FFF2-40B4-BE49-F238E27FC236}">
                <a16:creationId xmlns:a16="http://schemas.microsoft.com/office/drawing/2014/main" id="{ECC2553B-87E6-A2C2-1408-7D629AAF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7" b="15134"/>
          <a:stretch>
            <a:fillRect/>
          </a:stretch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64E996-45AA-9F44-6F47-06157126E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0" y="4277802"/>
            <a:ext cx="6022449" cy="1622451"/>
          </a:xfrm>
        </p:spPr>
        <p:txBody>
          <a:bodyPr>
            <a:normAutofit/>
          </a:bodyPr>
          <a:lstStyle/>
          <a:p>
            <a:pPr algn="r"/>
            <a:r>
              <a:rPr lang="pl-PL" sz="6000"/>
              <a:t>Nieustanne Oskarżenia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5DB7E7-6606-16C2-AAFE-6DEB0D5BD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4" y="4190337"/>
            <a:ext cx="3483865" cy="1709917"/>
          </a:xfrm>
        </p:spPr>
        <p:txBody>
          <a:bodyPr anchor="ctr">
            <a:normAutofit/>
          </a:bodyPr>
          <a:lstStyle/>
          <a:p>
            <a:r>
              <a:rPr lang="pl-PL" dirty="0"/>
              <a:t>Ks. Tomasz Krupnik </a:t>
            </a:r>
          </a:p>
          <a:p>
            <a:r>
              <a:rPr lang="pl-PL" dirty="0"/>
              <a:t>Wójtowice 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15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92E4E0-266C-0E24-45D1-A17040DF7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8385978-1F93-E614-D58D-37F79B014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4" y="702365"/>
            <a:ext cx="3896264" cy="3765666"/>
          </a:xfrm>
        </p:spPr>
        <p:txBody>
          <a:bodyPr anchor="b">
            <a:normAutofit/>
          </a:bodyPr>
          <a:lstStyle/>
          <a:p>
            <a:r>
              <a:rPr lang="pl-PL" sz="7200"/>
              <a:t>Przynęta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1C92635-614B-8884-AAB7-139F3EDA0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2" y="4389120"/>
            <a:ext cx="3867073" cy="1069848"/>
          </a:xfrm>
        </p:spPr>
        <p:txBody>
          <a:bodyPr>
            <a:normAutofit/>
          </a:bodyPr>
          <a:lstStyle/>
          <a:p>
            <a:r>
              <a:rPr lang="pl-PL" dirty="0"/>
              <a:t>Ks. Tomasz Krupnik </a:t>
            </a:r>
          </a:p>
          <a:p>
            <a:r>
              <a:rPr lang="pl-PL" dirty="0"/>
              <a:t>Wójtowice 2025</a:t>
            </a:r>
          </a:p>
        </p:txBody>
      </p:sp>
      <p:pic>
        <p:nvPicPr>
          <p:cNvPr id="5" name="Picture 4" descr="Łowienie ryb nad jeziorem o zachodzie słońca">
            <a:extLst>
              <a:ext uri="{FF2B5EF4-FFF2-40B4-BE49-F238E27FC236}">
                <a16:creationId xmlns:a16="http://schemas.microsoft.com/office/drawing/2014/main" id="{BBB91F9C-7941-863E-5F3A-B0B59AA26B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831" r="-1" b="-1"/>
          <a:stretch>
            <a:fillRect/>
          </a:stretch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4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02984E-9ABB-EE7D-24C8-F223A49D8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F1E73A-8994-C392-CA28-7F4AA6382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643468"/>
            <a:ext cx="9966960" cy="3592432"/>
          </a:xfrm>
        </p:spPr>
        <p:txBody>
          <a:bodyPr>
            <a:normAutofit/>
          </a:bodyPr>
          <a:lstStyle/>
          <a:p>
            <a:r>
              <a:rPr lang="pl-PL" dirty="0"/>
              <a:t>Zastraszanie,</a:t>
            </a:r>
            <a:br>
              <a:rPr lang="pl-PL" dirty="0"/>
            </a:br>
            <a:r>
              <a:rPr lang="pl-PL" dirty="0"/>
              <a:t>żebyś uciekł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4B8706-2BBD-65FF-A6FF-C6C686049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913336"/>
            <a:ext cx="7891272" cy="106984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000000"/>
                </a:solidFill>
              </a:rPr>
              <a:t>Ks. Tomasz Krupnik </a:t>
            </a:r>
          </a:p>
          <a:p>
            <a:r>
              <a:rPr lang="pl-PL">
                <a:solidFill>
                  <a:srgbClr val="000000"/>
                </a:solidFill>
              </a:rPr>
              <a:t>Wójtowice 2025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30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D39B2F-B6D6-C261-9192-158B3957C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8897AA-7362-831E-853A-1374419C0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4" y="702365"/>
            <a:ext cx="3896264" cy="3765666"/>
          </a:xfrm>
        </p:spPr>
        <p:txBody>
          <a:bodyPr anchor="b">
            <a:normAutofit/>
          </a:bodyPr>
          <a:lstStyle/>
          <a:p>
            <a:r>
              <a:rPr lang="pl-PL" sz="7200"/>
              <a:t>Lenistwo. Dawid 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567AF8-8DEA-26E0-67AC-6949EA39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2" y="4389120"/>
            <a:ext cx="3867073" cy="1069848"/>
          </a:xfrm>
        </p:spPr>
        <p:txBody>
          <a:bodyPr>
            <a:normAutofit/>
          </a:bodyPr>
          <a:lstStyle/>
          <a:p>
            <a:r>
              <a:rPr lang="pl-PL" dirty="0"/>
              <a:t>Ks. Tomasz Krupnik </a:t>
            </a:r>
          </a:p>
          <a:p>
            <a:r>
              <a:rPr lang="pl-PL" dirty="0"/>
              <a:t>Wójtowice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CC1A9-2882-FF2A-9CF2-1C510FBEA6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715" r="21681"/>
          <a:stretch>
            <a:fillRect/>
          </a:stretch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68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5551F3-9B8A-0C4A-4DED-ECD625C08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E94974-EAD9-7909-92C9-5FD361564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6516241" cy="5571066"/>
          </a:xfrm>
        </p:spPr>
        <p:txBody>
          <a:bodyPr>
            <a:normAutofit/>
          </a:bodyPr>
          <a:lstStyle/>
          <a:p>
            <a:pPr algn="r"/>
            <a:r>
              <a:rPr lang="pl-PL" sz="6200"/>
              <a:t>Kiedy Chrystus przestaje dawać sercu spełnienie, dusza po kryjomu wyruszy w poszukiwaniu innych kochanków.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B0A998-A5C6-45CB-ACF3-1CF63992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DAEF0694-0042-9752-1B94-C1CD6F98B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025" y="2064730"/>
            <a:ext cx="2728540" cy="2728536"/>
          </a:xfrm>
        </p:spPr>
        <p:txBody>
          <a:bodyPr anchor="ctr"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</a:rPr>
              <a:t>Ks. Tomasz Krupnik </a:t>
            </a:r>
          </a:p>
          <a:p>
            <a:pPr algn="ctr"/>
            <a:r>
              <a:rPr lang="pl-PL">
                <a:solidFill>
                  <a:srgbClr val="FFFFFF"/>
                </a:solidFill>
              </a:rPr>
              <a:t>Wójtowice 2025</a:t>
            </a:r>
          </a:p>
        </p:txBody>
      </p:sp>
    </p:spTree>
    <p:extLst>
      <p:ext uri="{BB962C8B-B14F-4D97-AF65-F5344CB8AC3E}">
        <p14:creationId xmlns:p14="http://schemas.microsoft.com/office/powerpoint/2010/main" val="301079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F63835-2180-9D42-58F5-C9D472788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CE365B-392C-B7BE-6BDE-74160B69F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pl-PL" sz="7200"/>
              <a:t>Modlitwa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0BB115-4D53-215D-96DB-F2AF82F28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>
            <a:normAutofit/>
          </a:bodyPr>
          <a:lstStyle/>
          <a:p>
            <a:r>
              <a:rPr lang="pl-PL" dirty="0"/>
              <a:t>Ks. Tomasz Krupnik </a:t>
            </a:r>
          </a:p>
          <a:p>
            <a:r>
              <a:rPr lang="pl-PL" dirty="0"/>
              <a:t>Wójtowice 2025</a:t>
            </a:r>
          </a:p>
        </p:txBody>
      </p:sp>
      <p:pic>
        <p:nvPicPr>
          <p:cNvPr id="1026" name="Picture 2" descr="Klęczący rycerz z tarczą i mieczem veronese (wu76406a4) - Aleprezent">
            <a:extLst>
              <a:ext uri="{FF2B5EF4-FFF2-40B4-BE49-F238E27FC236}">
                <a16:creationId xmlns:a16="http://schemas.microsoft.com/office/drawing/2014/main" id="{0247D196-AC6D-BC17-B4E0-01CC15D41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r="21123"/>
          <a:stretch>
            <a:fillRect/>
          </a:stretch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3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F842B-AEAE-AC7D-A15F-ED2225B23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20195-AC68-2705-EA1B-31F8073EA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090" y="2187723"/>
            <a:ext cx="9966960" cy="2482553"/>
          </a:xfrm>
        </p:spPr>
        <p:txBody>
          <a:bodyPr/>
          <a:lstStyle/>
          <a:p>
            <a:r>
              <a:rPr lang="pl-PL" sz="6800"/>
              <a:t>Mężczyźni z trudem akceptują fakt. Że potrzeba im innych mężczyzn</a:t>
            </a:r>
            <a:br>
              <a:rPr lang="pl-PL" sz="6800"/>
            </a:br>
            <a:r>
              <a:rPr lang="pl-PL" sz="6800"/>
              <a:t> </a:t>
            </a:r>
            <a:endParaRPr lang="pl-PL" sz="6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31C0FC-023A-7B88-3698-7FA655608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023" y="5660707"/>
            <a:ext cx="2930652" cy="1069848"/>
          </a:xfrm>
        </p:spPr>
        <p:txBody>
          <a:bodyPr/>
          <a:lstStyle/>
          <a:p>
            <a:r>
              <a:rPr lang="pl-PL"/>
              <a:t>Ks. Tomasz Krupnik </a:t>
            </a:r>
          </a:p>
          <a:p>
            <a:r>
              <a:rPr lang="pl-PL"/>
              <a:t>Wójtowice 2025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268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Drewniana czcionka</Template>
  <TotalTime>188</TotalTime>
  <Words>190</Words>
  <Application>Microsoft Macintosh PowerPoint</Application>
  <PresentationFormat>Panoramiczny</PresentationFormat>
  <Paragraphs>45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Rockwell</vt:lpstr>
      <vt:lpstr>Rockwell Condensed</vt:lpstr>
      <vt:lpstr>Rockwell Extra Bold</vt:lpstr>
      <vt:lpstr>Wingdings</vt:lpstr>
      <vt:lpstr>Drewniana czcionka</vt:lpstr>
      <vt:lpstr>Dzikie serce cz. 5 strategia (rozdz. 9)</vt:lpstr>
      <vt:lpstr>Mnie nie ma!</vt:lpstr>
      <vt:lpstr>Nieustanne Oskarżenia </vt:lpstr>
      <vt:lpstr>Przynęta </vt:lpstr>
      <vt:lpstr>Zastraszanie, żebyś uciekł</vt:lpstr>
      <vt:lpstr>Lenistwo. Dawid </vt:lpstr>
      <vt:lpstr>Kiedy Chrystus przestaje dawać sercu spełnienie, dusza po kryjomu wyruszy w poszukiwaniu innych kochanków. </vt:lpstr>
      <vt:lpstr>Modlitwa</vt:lpstr>
      <vt:lpstr>Mężczyźni z trudem akceptują fakt. Że potrzeba im innych mężczyzn  </vt:lpstr>
      <vt:lpstr>Nie potrzebujemy spotkany miłych facetów ale zebrań naprawdę groźnych mężczyzn</vt:lpstr>
      <vt:lpstr>Rozdział 10 Zdobyć EWĘ</vt:lpstr>
      <vt:lpstr>Siła mężczyzny niezbędna kobiecie </vt:lpstr>
      <vt:lpstr>Albo ją upiększy albo zniszczy </vt:lpstr>
      <vt:lpstr>Józef i Juda (Er. Onan. Szela)</vt:lpstr>
      <vt:lpstr>Rozdział 11 – sobota godz. 19.00 - ognisko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Tomasz Krupnik</dc:creator>
  <cp:lastModifiedBy>Tomasz Krupnik</cp:lastModifiedBy>
  <cp:revision>4</cp:revision>
  <dcterms:created xsi:type="dcterms:W3CDTF">2025-06-15T12:30:53Z</dcterms:created>
  <dcterms:modified xsi:type="dcterms:W3CDTF">2025-06-15T15:39:33Z</dcterms:modified>
</cp:coreProperties>
</file>