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7450845" y="5965996"/>
            <a:ext cx="3361459" cy="491716"/>
          </a:xfrm>
          <a:prstGeom prst="rect">
            <a:avLst/>
          </a:prstGeo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vert="horz" lIns="91440" tIns="137160" rIns="91440" bIns="45720" rtlCol="0" anchor="ctr" anchorCtr="0">
            <a:normAutofit fontScale="70000" lnSpcReduction="2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l-PL" sz="3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l-PL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Wójtowice </a:t>
            </a:r>
            <a:r>
              <a:rPr lang="pl-PL" dirty="0"/>
              <a:t>2025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565262" y="1380068"/>
            <a:ext cx="4937760" cy="983431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64000"/>
            </a:sysClr>
          </a:solidFill>
          <a:ln w="38100" cmpd="dbl">
            <a:noFill/>
          </a:ln>
        </p:spPr>
        <p:txBody>
          <a:bodyPr vert="horz" lIns="91440" tIns="137160" rIns="91440" bIns="45720" rtlCol="0" anchor="ctr" anchorCtr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l-PL" sz="3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l-PL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Dzikie Serce</a:t>
            </a:r>
          </a:p>
        </p:txBody>
      </p:sp>
    </p:spTree>
    <p:extLst>
      <p:ext uri="{BB962C8B-B14F-4D97-AF65-F5344CB8AC3E}">
        <p14:creationId xmlns:p14="http://schemas.microsoft.com/office/powerpoint/2010/main" val="175199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400" dirty="0"/>
              <a:t>Od Raju, siła Adama jest źle wykorzystywana:</a:t>
            </a:r>
            <a:br>
              <a:rPr lang="pl-PL" sz="4400" dirty="0"/>
            </a:br>
            <a:r>
              <a:rPr lang="pl-PL" sz="4400" dirty="0"/>
              <a:t>Kain, Abraham, Izaak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88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400" dirty="0"/>
              <a:t>Od Raju, siła Adama jest źle wykorzystywana:</a:t>
            </a:r>
            <a:br>
              <a:rPr lang="pl-PL" sz="4400" dirty="0"/>
            </a:br>
            <a:r>
              <a:rPr lang="pl-PL" sz="4400" dirty="0"/>
              <a:t>Kain, Abraham, Izaak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15378" y="4821767"/>
            <a:ext cx="6987645" cy="1388534"/>
          </a:xfrm>
        </p:spPr>
        <p:txBody>
          <a:bodyPr>
            <a:noAutofit/>
          </a:bodyPr>
          <a:lstStyle/>
          <a:p>
            <a:r>
              <a:rPr lang="pl-PL" sz="4400" dirty="0"/>
              <a:t>A my jesteśmy potomkami Adama, Abrahama ….</a:t>
            </a:r>
          </a:p>
        </p:txBody>
      </p:sp>
    </p:spTree>
    <p:extLst>
      <p:ext uri="{BB962C8B-B14F-4D97-AF65-F5344CB8AC3E}">
        <p14:creationId xmlns:p14="http://schemas.microsoft.com/office/powerpoint/2010/main" val="68799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28401" y="1380069"/>
            <a:ext cx="8574622" cy="1248832"/>
          </a:xfrm>
        </p:spPr>
        <p:txBody>
          <a:bodyPr>
            <a:noAutofit/>
          </a:bodyPr>
          <a:lstStyle/>
          <a:p>
            <a:r>
              <a:rPr lang="pl-PL" sz="4400" dirty="0"/>
              <a:t>Historia Adama to moja historia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15378" y="3352800"/>
            <a:ext cx="6987645" cy="2857501"/>
          </a:xfrm>
        </p:spPr>
        <p:txBody>
          <a:bodyPr>
            <a:noAutofit/>
          </a:bodyPr>
          <a:lstStyle/>
          <a:p>
            <a:r>
              <a:rPr lang="pl-PL" sz="4400" dirty="0"/>
              <a:t>Każdego chłopca w czasie wędrówki do męskości trafia strzała w sam środek serca, tam gdzie jego siła</a:t>
            </a:r>
          </a:p>
        </p:txBody>
      </p:sp>
    </p:spTree>
    <p:extLst>
      <p:ext uri="{BB962C8B-B14F-4D97-AF65-F5344CB8AC3E}">
        <p14:creationId xmlns:p14="http://schemas.microsoft.com/office/powerpoint/2010/main" val="163743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28401" y="0"/>
            <a:ext cx="8574622" cy="1248832"/>
          </a:xfrm>
        </p:spPr>
        <p:txBody>
          <a:bodyPr>
            <a:noAutofit/>
          </a:bodyPr>
          <a:lstStyle/>
          <a:p>
            <a:r>
              <a:rPr lang="pl-PL" sz="4400" dirty="0"/>
              <a:t>Skąd się bierze męskość??</a:t>
            </a:r>
          </a:p>
        </p:txBody>
      </p:sp>
    </p:spTree>
    <p:extLst>
      <p:ext uri="{BB962C8B-B14F-4D97-AF65-F5344CB8AC3E}">
        <p14:creationId xmlns:p14="http://schemas.microsoft.com/office/powerpoint/2010/main" val="217166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28401" y="0"/>
            <a:ext cx="8574622" cy="1248832"/>
          </a:xfrm>
        </p:spPr>
        <p:txBody>
          <a:bodyPr>
            <a:noAutofit/>
          </a:bodyPr>
          <a:lstStyle/>
          <a:p>
            <a:r>
              <a:rPr lang="pl-PL" sz="4400" dirty="0"/>
              <a:t>Skąd się bierze męskość??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15378" y="1638300"/>
            <a:ext cx="6987645" cy="2857501"/>
          </a:xfrm>
        </p:spPr>
        <p:txBody>
          <a:bodyPr>
            <a:noAutofit/>
          </a:bodyPr>
          <a:lstStyle/>
          <a:p>
            <a:r>
              <a:rPr lang="pl-PL" sz="4400" dirty="0"/>
              <a:t>Adam otrzymuje imię od Boga (tożsamość), ale także moc nazywania….</a:t>
            </a:r>
          </a:p>
        </p:txBody>
      </p:sp>
    </p:spTree>
    <p:extLst>
      <p:ext uri="{BB962C8B-B14F-4D97-AF65-F5344CB8AC3E}">
        <p14:creationId xmlns:p14="http://schemas.microsoft.com/office/powerpoint/2010/main" val="297148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28401" y="0"/>
            <a:ext cx="8574622" cy="1248832"/>
          </a:xfrm>
        </p:spPr>
        <p:txBody>
          <a:bodyPr>
            <a:noAutofit/>
          </a:bodyPr>
          <a:lstStyle/>
          <a:p>
            <a:r>
              <a:rPr lang="pl-PL" sz="4400" dirty="0"/>
              <a:t>Skąd się bierze męskość??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15378" y="1638300"/>
            <a:ext cx="6987645" cy="2857501"/>
          </a:xfrm>
        </p:spPr>
        <p:txBody>
          <a:bodyPr>
            <a:noAutofit/>
          </a:bodyPr>
          <a:lstStyle/>
          <a:p>
            <a:r>
              <a:rPr lang="pl-PL" sz="4400" dirty="0"/>
              <a:t>Adam otrzymuje imię od Boga (tożsamość), ale także moc nazywania….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4705878" y="4127499"/>
            <a:ext cx="6987645" cy="285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/>
              <a:t>Abraham, Jakub (12 pokoleń), Zachariasz, Jezus, Benjamin (</a:t>
            </a:r>
            <a:r>
              <a:rPr lang="pl-PL" sz="4400" dirty="0" err="1"/>
              <a:t>Benoni</a:t>
            </a:r>
            <a:r>
              <a:rPr lang="pl-PL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086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15378" y="1638300"/>
            <a:ext cx="6987645" cy="2857501"/>
          </a:xfrm>
        </p:spPr>
        <p:txBody>
          <a:bodyPr>
            <a:noAutofit/>
          </a:bodyPr>
          <a:lstStyle/>
          <a:p>
            <a:r>
              <a:rPr lang="pl-PL" sz="4400" dirty="0"/>
              <a:t>Adam otrzymuje imię od Boga (tożsamość), ale także moc nazywania….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4705878" y="4127499"/>
            <a:ext cx="6987645" cy="285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/>
              <a:t>Abraham, Jakub (12 pokoleń), Zachariasz, Jezus, Benjamin (</a:t>
            </a:r>
            <a:r>
              <a:rPr lang="pl-PL" sz="4400" dirty="0" err="1"/>
              <a:t>Benoni</a:t>
            </a:r>
            <a:r>
              <a:rPr lang="pl-PL" sz="4400" dirty="0"/>
              <a:t>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861696"/>
            <a:ext cx="7238999" cy="59963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0"/>
            <a:ext cx="5359400" cy="347477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22" y="3443026"/>
            <a:ext cx="6184970" cy="34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1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72901" y="0"/>
            <a:ext cx="8574622" cy="2870200"/>
          </a:xfrm>
        </p:spPr>
        <p:txBody>
          <a:bodyPr>
            <a:noAutofit/>
          </a:bodyPr>
          <a:lstStyle/>
          <a:p>
            <a:r>
              <a:rPr lang="pl-PL" sz="4400" dirty="0"/>
              <a:t>W życiu  matki jest b. trudny okres, gdy zamiast niej, ojciec staje się słońcem w chłopięcym wszechświecie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73618"/>
            <a:ext cx="6172200" cy="462721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3" y="3119437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28078" y="927100"/>
            <a:ext cx="6987645" cy="2857501"/>
          </a:xfrm>
        </p:spPr>
        <p:txBody>
          <a:bodyPr>
            <a:noAutofit/>
          </a:bodyPr>
          <a:lstStyle/>
          <a:p>
            <a:r>
              <a:rPr lang="pl-PL" sz="4400" dirty="0"/>
              <a:t>Jeśli matka nie pozwoli swojemu synowi stać się groźnym, jeśli nie pozwoli ojcu przejąć go ….</a:t>
            </a:r>
          </a:p>
        </p:txBody>
      </p:sp>
    </p:spTree>
    <p:extLst>
      <p:ext uri="{BB962C8B-B14F-4D97-AF65-F5344CB8AC3E}">
        <p14:creationId xmlns:p14="http://schemas.microsoft.com/office/powerpoint/2010/main" val="2931309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28078" y="927100"/>
            <a:ext cx="6987645" cy="2857501"/>
          </a:xfrm>
        </p:spPr>
        <p:txBody>
          <a:bodyPr>
            <a:noAutofit/>
          </a:bodyPr>
          <a:lstStyle/>
          <a:p>
            <a:r>
              <a:rPr lang="pl-PL" sz="4400" dirty="0"/>
              <a:t>Jeśli matka nie pozwoli swojemu synowi stać się groźnym, jeśli nie pozwoli ojcu przejąć go ….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4705878" y="4673600"/>
            <a:ext cx="6987645" cy="23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/>
              <a:t>… to go WYKASTRUJE….</a:t>
            </a:r>
          </a:p>
        </p:txBody>
      </p:sp>
    </p:spTree>
    <p:extLst>
      <p:ext uri="{BB962C8B-B14F-4D97-AF65-F5344CB8AC3E}">
        <p14:creationId xmlns:p14="http://schemas.microsoft.com/office/powerpoint/2010/main" val="71554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3063"/>
            <a:ext cx="12192000" cy="76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2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28078" y="927100"/>
            <a:ext cx="6987645" cy="2857501"/>
          </a:xfrm>
        </p:spPr>
        <p:txBody>
          <a:bodyPr>
            <a:noAutofit/>
          </a:bodyPr>
          <a:lstStyle/>
          <a:p>
            <a:r>
              <a:rPr lang="pl-PL" sz="4400" dirty="0"/>
              <a:t>„ZABAWY Z OJCEM” POTWIERDZAJĄ TOŻSAMOŚĆ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4528078" y="3581400"/>
            <a:ext cx="6987645" cy="23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/>
              <a:t>ORAZ PRZECHODZĄ PROCES INICJACJI MĘSTWA…</a:t>
            </a:r>
          </a:p>
          <a:p>
            <a:r>
              <a:rPr lang="pl-PL" sz="4400" dirty="0"/>
              <a:t>Np.. rytuały</a:t>
            </a:r>
          </a:p>
        </p:txBody>
      </p:sp>
    </p:spTree>
    <p:extLst>
      <p:ext uri="{BB962C8B-B14F-4D97-AF65-F5344CB8AC3E}">
        <p14:creationId xmlns:p14="http://schemas.microsoft.com/office/powerpoint/2010/main" val="2917554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69100" y="330200"/>
            <a:ext cx="4873623" cy="1041399"/>
          </a:xfrm>
        </p:spPr>
        <p:txBody>
          <a:bodyPr>
            <a:noAutofit/>
          </a:bodyPr>
          <a:lstStyle/>
          <a:p>
            <a:r>
              <a:rPr lang="pl-PL" sz="5400" dirty="0"/>
              <a:t>RANY OD OJCA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797300" y="1574800"/>
            <a:ext cx="7845423" cy="23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/>
              <a:t>Ty „maminsynku”</a:t>
            </a:r>
          </a:p>
          <a:p>
            <a:r>
              <a:rPr lang="pl-PL" sz="4000" dirty="0"/>
              <a:t>Rozczarowanie ojca synem</a:t>
            </a:r>
          </a:p>
          <a:p>
            <a:r>
              <a:rPr lang="pl-PL" sz="4000" dirty="0"/>
              <a:t>Brak ojca</a:t>
            </a:r>
          </a:p>
          <a:p>
            <a:r>
              <a:rPr lang="pl-PL" sz="4000" dirty="0"/>
              <a:t>Ale z ciebie pedał</a:t>
            </a:r>
          </a:p>
          <a:p>
            <a:r>
              <a:rPr lang="pl-PL" sz="4000" dirty="0"/>
              <a:t>Milczący ojciec</a:t>
            </a:r>
          </a:p>
          <a:p>
            <a:r>
              <a:rPr lang="pl-PL" sz="4000" dirty="0"/>
              <a:t>Rany od pobici widać, </a:t>
            </a:r>
            <a:br>
              <a:rPr lang="pl-PL" sz="4000" dirty="0"/>
            </a:br>
            <a:r>
              <a:rPr lang="pl-PL" sz="4000" dirty="0"/>
              <a:t>tych nie- jak rak</a:t>
            </a:r>
          </a:p>
        </p:txBody>
      </p:sp>
    </p:spTree>
    <p:extLst>
      <p:ext uri="{BB962C8B-B14F-4D97-AF65-F5344CB8AC3E}">
        <p14:creationId xmlns:p14="http://schemas.microsoft.com/office/powerpoint/2010/main" val="3646188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69100" y="330200"/>
            <a:ext cx="4873623" cy="1041399"/>
          </a:xfrm>
        </p:spPr>
        <p:txBody>
          <a:bodyPr>
            <a:noAutofit/>
          </a:bodyPr>
          <a:lstStyle/>
          <a:p>
            <a:r>
              <a:rPr lang="pl-PL" sz="5400" dirty="0"/>
              <a:t>SKUTKI RAN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797300" y="1574800"/>
            <a:ext cx="7845423" cy="23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/>
              <a:t>Ma je każdy mężczyzna</a:t>
            </a:r>
          </a:p>
          <a:p>
            <a:r>
              <a:rPr lang="pl-PL" sz="4000" dirty="0"/>
              <a:t>Wprowadza osamotnienie</a:t>
            </a:r>
            <a:br>
              <a:rPr lang="pl-PL" sz="4000" dirty="0"/>
            </a:br>
            <a:r>
              <a:rPr lang="pl-PL" sz="4000" dirty="0"/>
              <a:t> – jesteś sam</a:t>
            </a:r>
          </a:p>
          <a:p>
            <a:r>
              <a:rPr lang="pl-PL" sz="4000" dirty="0"/>
              <a:t>Młodzieńczy bunt</a:t>
            </a:r>
          </a:p>
          <a:p>
            <a:r>
              <a:rPr lang="pl-PL" sz="4000" dirty="0"/>
              <a:t>Nie potrzebuje nikogo</a:t>
            </a:r>
          </a:p>
          <a:p>
            <a:r>
              <a:rPr lang="pl-PL" sz="4000" dirty="0"/>
              <a:t>GWAŁTOWNICY</a:t>
            </a:r>
          </a:p>
          <a:p>
            <a:r>
              <a:rPr lang="pl-PL" sz="4000" dirty="0"/>
              <a:t>WYCOFANI</a:t>
            </a:r>
          </a:p>
        </p:txBody>
      </p:sp>
    </p:spTree>
    <p:extLst>
      <p:ext uri="{BB962C8B-B14F-4D97-AF65-F5344CB8AC3E}">
        <p14:creationId xmlns:p14="http://schemas.microsoft.com/office/powerpoint/2010/main" val="1207940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53000" y="330200"/>
            <a:ext cx="6689723" cy="1041399"/>
          </a:xfrm>
        </p:spPr>
        <p:txBody>
          <a:bodyPr>
            <a:noAutofit/>
          </a:bodyPr>
          <a:lstStyle/>
          <a:p>
            <a:r>
              <a:rPr lang="pl-PL" sz="5400" dirty="0"/>
              <a:t>STOCZYĆ BITWĘ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797300" y="1574800"/>
            <a:ext cx="7845423" cy="23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/>
              <a:t>Mamy taką możliwość:</a:t>
            </a:r>
          </a:p>
          <a:p>
            <a:r>
              <a:rPr lang="pl-PL" sz="4000" dirty="0"/>
              <a:t>Niewolnictwo</a:t>
            </a:r>
          </a:p>
          <a:p>
            <a:r>
              <a:rPr lang="pl-PL" sz="4000" dirty="0"/>
              <a:t>Naziści</a:t>
            </a:r>
          </a:p>
          <a:p>
            <a:r>
              <a:rPr lang="pl-PL" sz="4000" dirty="0" err="1"/>
              <a:t>Titanic</a:t>
            </a:r>
            <a:endParaRPr lang="pl-PL" sz="4000" dirty="0"/>
          </a:p>
          <a:p>
            <a:r>
              <a:rPr lang="pl-PL" sz="4000" dirty="0"/>
              <a:t>Kalwaria</a:t>
            </a:r>
          </a:p>
        </p:txBody>
      </p:sp>
    </p:spTree>
    <p:extLst>
      <p:ext uri="{BB962C8B-B14F-4D97-AF65-F5344CB8AC3E}">
        <p14:creationId xmlns:p14="http://schemas.microsoft.com/office/powerpoint/2010/main" val="254693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53000" y="330200"/>
            <a:ext cx="6689723" cy="1041399"/>
          </a:xfrm>
        </p:spPr>
        <p:txBody>
          <a:bodyPr>
            <a:noAutofit/>
          </a:bodyPr>
          <a:lstStyle/>
          <a:p>
            <a:r>
              <a:rPr lang="pl-PL" sz="5400" dirty="0"/>
              <a:t>STOCZYĆ BITWĘ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797300" y="1574800"/>
            <a:ext cx="7845423" cy="23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/>
              <a:t>Mężczyzna jest niebezpieczny </a:t>
            </a:r>
          </a:p>
          <a:p>
            <a:r>
              <a:rPr lang="pl-PL" sz="4000" dirty="0"/>
              <a:t>jak skalpel.</a:t>
            </a:r>
          </a:p>
          <a:p>
            <a:r>
              <a:rPr lang="pl-PL" sz="4000" dirty="0"/>
              <a:t>Może zabić albo uratować życie.</a:t>
            </a:r>
          </a:p>
          <a:p>
            <a:r>
              <a:rPr lang="pl-PL" sz="4000" dirty="0"/>
              <a:t>Nie sprawisz, żeby był bezpieczny przytępiając go. Musisz oddać go w ręce kogoś, kto wie co się z nim robi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60362"/>
            <a:ext cx="4053658" cy="35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3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437213"/>
            <a:ext cx="12192000" cy="72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69" y="0"/>
            <a:ext cx="9106431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1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400" dirty="0"/>
              <a:t>Wątpimy, że mamy jakąś siłę do zaoferowania i jesteśmy przekonani, że gdybyśmy dali to co mamy, </a:t>
            </a:r>
            <a:br>
              <a:rPr lang="pl-PL" sz="4400" dirty="0"/>
            </a:br>
            <a:r>
              <a:rPr lang="pl-PL" sz="4400" dirty="0"/>
              <a:t>to by nie wystarczyło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806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400" dirty="0"/>
              <a:t>Do czego jesteśmy stworzeni?</a:t>
            </a:r>
            <a:br>
              <a:rPr lang="pl-PL" sz="4400" dirty="0"/>
            </a:br>
            <a:br>
              <a:rPr lang="pl-PL" sz="4400" dirty="0"/>
            </a:br>
            <a:r>
              <a:rPr lang="pl-PL" sz="4400" dirty="0"/>
              <a:t>„…masz całą Ziemię Adamie. Zbadaj ją, uprawiaj, troszcz się o nią </a:t>
            </a:r>
            <a:br>
              <a:rPr lang="pl-PL" sz="4400" dirty="0"/>
            </a:br>
            <a:r>
              <a:rPr lang="pl-PL" sz="4400" dirty="0"/>
              <a:t>– to twoje królestwo”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269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400" dirty="0"/>
              <a:t>Większość mężczyzn uważa, ze są na ziemi, aby zabijać czas </a:t>
            </a:r>
            <a:br>
              <a:rPr lang="pl-PL" sz="4400" dirty="0"/>
            </a:br>
            <a:r>
              <a:rPr lang="pl-PL" sz="4400" dirty="0"/>
              <a:t>– a to z kolei zabija ich.!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78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60799" y="1380068"/>
            <a:ext cx="7642223" cy="3547532"/>
          </a:xfrm>
        </p:spPr>
        <p:txBody>
          <a:bodyPr>
            <a:noAutofit/>
          </a:bodyPr>
          <a:lstStyle/>
          <a:p>
            <a:br>
              <a:rPr lang="pl-PL" sz="4400" dirty="0"/>
            </a:br>
            <a:r>
              <a:rPr lang="pl-PL" sz="4400" dirty="0"/>
              <a:t>Dlatego: </a:t>
            </a:r>
            <a:br>
              <a:rPr lang="pl-PL" sz="4400" dirty="0"/>
            </a:br>
            <a:r>
              <a:rPr lang="pl-PL" sz="4400" dirty="0"/>
              <a:t>BUDUJ, BADAJ, PODBIJAJ</a:t>
            </a:r>
            <a:br>
              <a:rPr lang="pl-PL" sz="4400" dirty="0"/>
            </a:br>
            <a:r>
              <a:rPr lang="pl-PL" sz="4400" dirty="0"/>
              <a:t>Nie jesteśmy stworzeni do świętego spokoju, ale do walki, bo żyjemy w świcie gdzie jest ciągła walka.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08642"/>
            <a:ext cx="3450167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400" dirty="0"/>
              <a:t>Adam nie dostał szczegółowej instrukcji od Boga jak walczyć ze złem. On już ją dostał w chwili stworzenia.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1" y="3316286"/>
            <a:ext cx="5524500" cy="34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6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135</TotalTime>
  <Words>442</Words>
  <Application>Microsoft Macintosh PowerPoint</Application>
  <PresentationFormat>Panoramiczny</PresentationFormat>
  <Paragraphs>52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Paralaksa</vt:lpstr>
      <vt:lpstr>Prezentacja programu PowerPoint</vt:lpstr>
      <vt:lpstr>Prezentacja programu PowerPoint</vt:lpstr>
      <vt:lpstr>Prezentacja programu PowerPoint</vt:lpstr>
      <vt:lpstr>Prezentacja programu PowerPoint</vt:lpstr>
      <vt:lpstr>Wątpimy, że mamy jakąś siłę do zaoferowania i jesteśmy przekonani, że gdybyśmy dali to co mamy,  to by nie wystarczyło</vt:lpstr>
      <vt:lpstr>Do czego jesteśmy stworzeni?  „…masz całą Ziemię Adamie. Zbadaj ją, uprawiaj, troszcz się o nią  – to twoje królestwo”</vt:lpstr>
      <vt:lpstr>Większość mężczyzn uważa, ze są na ziemi, aby zabijać czas  – a to z kolei zabija ich.!</vt:lpstr>
      <vt:lpstr> Dlatego:  BUDUJ, BADAJ, PODBIJAJ Nie jesteśmy stworzeni do świętego spokoju, ale do walki, bo żyjemy w świcie gdzie jest ciągła walka.</vt:lpstr>
      <vt:lpstr>Adam nie dostał szczegółowej instrukcji od Boga jak walczyć ze złem. On już ją dostał w chwili stworzenia.</vt:lpstr>
      <vt:lpstr>Od Raju, siła Adama jest źle wykorzystywana: Kain, Abraham, Izaak</vt:lpstr>
      <vt:lpstr>Od Raju, siła Adama jest źle wykorzystywana: Kain, Abraham, Izaak</vt:lpstr>
      <vt:lpstr>Historia Adama to moja historia</vt:lpstr>
      <vt:lpstr>Skąd się bierze męskość??</vt:lpstr>
      <vt:lpstr>Skąd się bierze męskość??</vt:lpstr>
      <vt:lpstr>Skąd się bierze męskość??</vt:lpstr>
      <vt:lpstr>Prezentacja programu PowerPoint</vt:lpstr>
      <vt:lpstr>W życiu  matki jest b. trudny okres, gdy zamiast niej, ojciec staje się słońcem w chłopięcym wszechświecie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Kom Krup</dc:creator>
  <cp:lastModifiedBy>Tomasz Krupnik</cp:lastModifiedBy>
  <cp:revision>9</cp:revision>
  <dcterms:created xsi:type="dcterms:W3CDTF">2017-04-28T14:49:25Z</dcterms:created>
  <dcterms:modified xsi:type="dcterms:W3CDTF">2025-02-23T15:29:05Z</dcterms:modified>
</cp:coreProperties>
</file>