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6" r:id="rId2"/>
    <p:sldId id="262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2" autoAdjust="0"/>
    <p:restoredTop sz="87360" autoAdjust="0"/>
  </p:normalViewPr>
  <p:slideViewPr>
    <p:cSldViewPr>
      <p:cViewPr varScale="1">
        <p:scale>
          <a:sx n="93" d="100"/>
          <a:sy n="93" d="100"/>
        </p:scale>
        <p:origin x="2360" y="208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744D7EC3-CD50-4DA5-B722-330229C0073D}" type="datetimeFigureOut">
              <a:rPr lang="pl-PL" smtClean="0"/>
              <a:t>23.02.2025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A9712E5A-FBEB-4329-9E4A-5F20B492F5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1342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85BE0011-04E0-4F3F-BFCE-633C944A425A}" type="datetimeFigureOut">
              <a:t>23.02.2025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DD7D2AD7-BD31-48B9-8C8A-7D4EAE7F648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94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r>
              <a:rPr lang="pl-PL" dirty="0"/>
              <a:t>Ten szablon może być używany jako plik startowy do tworzenia albumu fotograficznego.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l-PL" smtClean="0"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ładka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pl-PL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l-PL"/>
              <a:t>Kliknij, aby dodać wzorzec tytułu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na stronie: orientacja pozioma, z podpisam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l-PL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pl-PL"/>
              <a:t>Kliknij, aby dodać podpis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l-PL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pl-PL"/>
              <a:t>Kliknij, aby dodać podpis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pl-PL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23.02.2025</a:t>
            </a:fld>
            <a:endParaRPr kumimoji="0" lang="pl-PL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na stronie: miga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pl-PL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krótki podpis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a stronie: przeźroc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na stronie: orientacja pionow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pl-P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pl-P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l-P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l-P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l-P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pl-PL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23.02.2025</a:t>
            </a:fld>
            <a:endParaRPr kumimoji="0" lang="pl-P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na stronie: orientacja pozioma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pl-P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pl-P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pl-P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l-PL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eszana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l-PL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l-PL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tekst podrzędny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na stronie: orientacja pionowa, z kolorowymi podpisami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l-PL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l-PL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l-PL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na stronie: orientacja pionowa, z podpisam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l-PL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l-PL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l-PL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na stronie: orientacja pionowa, z tytułem i dużym podpise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l-PL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styl tytułu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tekst podpisu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pl-PL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23.02.2025</a:t>
            </a:fld>
            <a:endParaRPr kumimoji="0" lang="pl-P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na stronie: miesz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ja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pl-PL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pl-PL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na stronie: 3 w orientacji poziomej, 2 w orientacji pionowej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na stronie: 2 w orientacji poziomej, 3 w orientacji pionowej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l-P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atka zdjęć z podpisam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pl-P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pl-PL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tekst do zdjęcia po prawej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pl-P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tekst do zdjęcia po prawej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pl-P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tekst do zdjęcia po prawej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pl-P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tekst do zdjęcia po lewej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pl-P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tekst do zdjęcia po lewej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pl-P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tekst do zdjęcia po prawej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atka zdjęć z kolorowymi podpisam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pl-P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l-PL"/>
              <a:t>Kliknij, aby dodać tekst do zdjęcia po prawej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pl-PL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tekst do zdjęcia po prawej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pl-P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l-PL"/>
              <a:t>Kliknij, aby dodać tekst do zdjęcia po prawej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pl-P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l-PL"/>
              <a:t>Kliknij, aby dodać tekst do zdjęcia po lewej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pl-P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l-PL"/>
              <a:t>Kliknij, aby dodać tekst do zdjęcia po lewej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pl-PL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tekst do zdjęcia po prawej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z podpise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l-PL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pl-PL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23.02.2025</a:t>
            </a:fld>
            <a:endParaRPr kumimoji="0" lang="pl-PL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wadr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23.02.2025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pl-PL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l-PL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ientacja pionowa, z podpise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l-PL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pl-PL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23.02.2025</a:t>
            </a:fld>
            <a:endParaRPr kumimoji="0" lang="pl-PL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z 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pl-PL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na całą stronę z 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l-PL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 z kolor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cja albumu, 3 w orientacji pionowej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pl-PL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pl-PL"/>
              <a:t>Kliknij, aby dodać tytuł sekcji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pl-P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podtytuł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acja pozioma, z przezroczystym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l-PL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pl-PL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l-PL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pl-PL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l-PL" sz="2800"/>
            </a:lvl2pPr>
            <a:lvl3pPr marL="914400" indent="0" eaLnBrk="1" latinLnBrk="0" hangingPunct="1">
              <a:buNone/>
              <a:defRPr kumimoji="0" lang="pl-PL" sz="2400"/>
            </a:lvl3pPr>
            <a:lvl4pPr marL="1371600" indent="0" eaLnBrk="1" latinLnBrk="0" hangingPunct="1">
              <a:buNone/>
              <a:defRPr kumimoji="0" lang="pl-PL" sz="2000"/>
            </a:lvl4pPr>
            <a:lvl5pPr marL="1828800" indent="0" eaLnBrk="1" latinLnBrk="0" hangingPunct="1">
              <a:buNone/>
              <a:defRPr kumimoji="0" lang="pl-PL" sz="2000"/>
            </a:lvl5pPr>
            <a:lvl6pPr marL="2286000" indent="0" eaLnBrk="1" latinLnBrk="0" hangingPunct="1">
              <a:buNone/>
              <a:defRPr kumimoji="0" lang="pl-PL" sz="2000"/>
            </a:lvl6pPr>
            <a:lvl7pPr marL="2743200" indent="0" eaLnBrk="1" latinLnBrk="0" hangingPunct="1">
              <a:buNone/>
              <a:defRPr kumimoji="0" lang="pl-PL" sz="2000"/>
            </a:lvl7pPr>
            <a:lvl8pPr marL="3200400" indent="0" eaLnBrk="1" latinLnBrk="0" hangingPunct="1">
              <a:buNone/>
              <a:defRPr kumimoji="0" lang="pl-PL" sz="2000"/>
            </a:lvl8pPr>
            <a:lvl9pPr marL="3657600" indent="0" eaLnBrk="1" latinLnBrk="0" hangingPunct="1">
              <a:buNone/>
              <a:defRPr kumimoji="0" lang="pl-PL" sz="2000"/>
            </a:lvl9pPr>
          </a:lstStyle>
          <a:p>
            <a:pPr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pl-PL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acja pozioma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l-PL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pl-PL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pl-PL"/>
              <a:t>Kliknij, aby dodać tekst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ientacja poziom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pl-PL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ientacja pozioma, z tytułem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23.02.2025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pl-PL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pl-PL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l-PL"/>
              <a:t>Kliknij, aby dodać tytuł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na stronie: orientacja pionowa, z podpisam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l-P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/>
              <a:t>Kliknij ikonę, aby dodać obraz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l-P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l-P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23.02.2025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‹#›</a:t>
            </a:fld>
            <a:endParaRPr kumimoji="0" lang="pl-PL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pl-PL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l-PL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l-PL"/>
      </a:defPPr>
      <a:lvl1pPr marL="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Dzikie Serce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974345" y="6080296"/>
            <a:ext cx="3361459" cy="491716"/>
          </a:xfrm>
          <a:prstGeom prst="rect">
            <a:avLst/>
          </a:prstGeo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vert="horz" lIns="91440" tIns="137160" rIns="91440" bIns="45720" rtlCol="0" anchor="ctr" anchorCtr="0">
            <a:normAutofit fontScale="70000" lnSpcReduction="20000"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l-PL" sz="3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l-PL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Wójtowice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7772400" cy="1362075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2. Przeżyć przygodę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7992888" cy="4968552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„ skierować deski prosto w dół zbocza i zjeżdżać, im szybciej, tym lepiej. To nie kończy się z wiekiem, tylko porzeczka wędruje wyżej.”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Indiana Jones, James Bond,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Przygody młodości.</a:t>
            </a:r>
          </a:p>
          <a:p>
            <a:pPr>
              <a:spcBef>
                <a:spcPts val="0"/>
              </a:spcBef>
            </a:pP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7772400" cy="1362075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3. Uratować piękną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784" y="2204864"/>
            <a:ext cx="5688632" cy="4176464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Stoczyć bitwę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Przeżyć przygodę życia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Uratować Piękną</a:t>
            </a:r>
          </a:p>
          <a:p>
            <a:pPr marL="742950" indent="-742950">
              <a:buAutoNum type="arabicPeriod"/>
            </a:pP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indent="-742950">
              <a:buAutoNum type="arabicPeriod"/>
            </a:pP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AutoShape 2" descr="Znalezione obrazy dla zapytania adven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4" y="1268760"/>
            <a:ext cx="7959253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7772400" cy="1362075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3. Uratować piękną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75" y="1268760"/>
            <a:ext cx="8008441" cy="5112568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Nie ma nic bardziej inspirującego dla mężczyzny jak piękna kobieta.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Dla niej chcesz zdobyć zamek, zabić olbrzyma.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Kim by był Indiana Jones i James Bond?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Adam dostał wiatr, morze, konia, jastrzębia ale nie było mu dobrze, dopóki nie dostał Ewy.</a:t>
            </a:r>
          </a:p>
        </p:txBody>
      </p:sp>
      <p:sp>
        <p:nvSpPr>
          <p:cNvPr id="4" name="AutoShape 2" descr="Znalezione obrazy dla zapytania adven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16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7772400" cy="1362075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3. Uratować piękną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75" y="1268760"/>
            <a:ext cx="8008441" cy="511256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Świat kobiety potrzebuje mężczyzny: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 chce by o nią walczono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Chce aby się o nią starano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Chce dzielić z kimś przygodę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Odsłaniać przez mężczyznę utajone piękno</a:t>
            </a:r>
          </a:p>
        </p:txBody>
      </p:sp>
      <p:sp>
        <p:nvSpPr>
          <p:cNvPr id="4" name="AutoShape 2" descr="Znalezione obrazy dla zapytania adven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4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67744" y="332656"/>
            <a:ext cx="6552728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l-PL" sz="4000" b="1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solidFill>
                  <a:schemeClr val="tx1"/>
                </a:solidFill>
              </a:rPr>
              <a:t>Nosimy serce „dzikiego”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92" y="1484784"/>
            <a:ext cx="39243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4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67744" y="332656"/>
            <a:ext cx="6552728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l-PL" sz="4000" b="1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solidFill>
                  <a:schemeClr val="tx1"/>
                </a:solidFill>
              </a:rPr>
              <a:t>Nosimy serce „dzikiego”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97980"/>
            <a:ext cx="39243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6" r="9130"/>
          <a:stretch/>
        </p:blipFill>
        <p:spPr bwMode="auto">
          <a:xfrm>
            <a:off x="6286501" y="2909291"/>
            <a:ext cx="2032000" cy="19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335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7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2" y="1411700"/>
            <a:ext cx="5019352" cy="241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67744" y="332656"/>
            <a:ext cx="6552728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l-PL" sz="4000" b="1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solidFill>
                  <a:schemeClr val="tx1"/>
                </a:solidFill>
              </a:rPr>
              <a:t>Bóg nie jest Dżentelmenem</a:t>
            </a:r>
          </a:p>
          <a:p>
            <a:r>
              <a:rPr lang="pl-PL" sz="4800" dirty="0">
                <a:solidFill>
                  <a:schemeClr val="tx1"/>
                </a:solidFill>
              </a:rPr>
              <a:t>Tylko wojownikiem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888433" cy="33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7263"/>
            <a:ext cx="4536504" cy="28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5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67744" y="332656"/>
            <a:ext cx="6552728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l-PL" sz="4000" b="1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solidFill>
                  <a:schemeClr val="tx1"/>
                </a:solidFill>
              </a:rPr>
              <a:t>Świat przez Boga stworzony jest niebezpieczny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" y="1694731"/>
            <a:ext cx="846583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2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67744" y="332656"/>
            <a:ext cx="6552728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l-PL" sz="4000" b="1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solidFill>
                  <a:schemeClr val="tx1"/>
                </a:solidFill>
              </a:rPr>
              <a:t>Świat przez Boga stworzony jest ale jednocześnie</a:t>
            </a:r>
          </a:p>
          <a:p>
            <a:r>
              <a:rPr lang="pl-PL" sz="4800" dirty="0">
                <a:solidFill>
                  <a:schemeClr val="tx1"/>
                </a:solidFill>
              </a:rPr>
              <a:t>Romantyczny</a:t>
            </a:r>
          </a:p>
        </p:txBody>
      </p:sp>
      <p:pic>
        <p:nvPicPr>
          <p:cNvPr id="14338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754"/>
            <a:ext cx="8575421" cy="53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67744" y="332656"/>
            <a:ext cx="6552728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l-PL" sz="4000" b="1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solidFill>
                  <a:schemeClr val="tx1"/>
                </a:solidFill>
              </a:rPr>
              <a:t>Świat przez Boga stworzony jest ale jednocześnie</a:t>
            </a:r>
          </a:p>
          <a:p>
            <a:r>
              <a:rPr lang="pl-PL" sz="4800" dirty="0">
                <a:solidFill>
                  <a:schemeClr val="tx1"/>
                </a:solidFill>
              </a:rPr>
              <a:t>Romantyczny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424936" cy="4320480"/>
          </a:xfrm>
        </p:spPr>
        <p:txBody>
          <a:bodyPr>
            <a:normAutofit/>
          </a:bodyPr>
          <a:lstStyle/>
          <a:p>
            <a:pPr lvl="0"/>
            <a:r>
              <a:rPr lang="pl-PL" sz="3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„Po latach życia w klatce lew przestaje w ogóle wierzyć, że jest lwem… a człowiek przestaje wierzyć, że jest człowiekiem”</a:t>
            </a:r>
          </a:p>
          <a:p>
            <a:endParaRPr lang="pl-PL" dirty="0"/>
          </a:p>
          <a:p>
            <a:endParaRPr lang="pl-PL" dirty="0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71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171384" cy="459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67744" y="332656"/>
            <a:ext cx="6552728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l-PL" sz="4000" b="1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>
                <a:solidFill>
                  <a:schemeClr val="tx1"/>
                </a:solidFill>
              </a:rPr>
              <a:t>Gdzie i do czego </a:t>
            </a:r>
            <a:br>
              <a:rPr lang="pl-PL" sz="4800">
                <a:solidFill>
                  <a:schemeClr val="tx1"/>
                </a:solidFill>
              </a:rPr>
            </a:br>
            <a:r>
              <a:rPr lang="pl-PL" sz="4800">
                <a:solidFill>
                  <a:schemeClr val="tx1"/>
                </a:solidFill>
              </a:rPr>
              <a:t>zostaliśmy stworzeni?</a:t>
            </a:r>
            <a:endParaRPr lang="pl-PL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Gdzie i do czego </a:t>
            </a:r>
            <a:br>
              <a:rPr lang="pl-PL" sz="4800" dirty="0">
                <a:solidFill>
                  <a:schemeClr val="tx1"/>
                </a:solidFill>
              </a:rPr>
            </a:br>
            <a:r>
              <a:rPr lang="pl-PL" sz="4800" dirty="0">
                <a:solidFill>
                  <a:schemeClr val="tx1"/>
                </a:solidFill>
              </a:rPr>
              <a:t>zostaliśmy stworzeni?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784" y="2204864"/>
            <a:ext cx="5688632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Nasz naturalny świat był poza Edenem, dlatego „dobrze nam” w: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morzu, 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górach,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nieznanym,</a:t>
            </a:r>
          </a:p>
        </p:txBody>
      </p:sp>
    </p:spTree>
    <p:extLst>
      <p:ext uri="{BB962C8B-B14F-4D97-AF65-F5344CB8AC3E}">
        <p14:creationId xmlns:p14="http://schemas.microsoft.com/office/powerpoint/2010/main" val="7361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Gdzie i do czego </a:t>
            </a:r>
            <a:br>
              <a:rPr lang="pl-PL" sz="4800" dirty="0">
                <a:solidFill>
                  <a:schemeClr val="tx1"/>
                </a:solidFill>
              </a:rPr>
            </a:br>
            <a:r>
              <a:rPr lang="pl-PL" sz="4800" dirty="0">
                <a:solidFill>
                  <a:schemeClr val="tx1"/>
                </a:solidFill>
              </a:rPr>
              <a:t>zostaliśmy stworzeni?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784" y="2204864"/>
            <a:ext cx="5688632" cy="41764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Wielcy Bohaterowie tam odnajdywali Boga: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Mojżesz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Eliasz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Jakub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Jan </a:t>
            </a:r>
            <a:r>
              <a:rPr lang="pl-PL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Chrzcziciel</a:t>
            </a: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Jezus</a:t>
            </a:r>
          </a:p>
        </p:txBody>
      </p:sp>
      <p:pic>
        <p:nvPicPr>
          <p:cNvPr id="2050" name="Picture 2" descr="C:\Users\Tomek\AppData\Local\Microsoft\Windows\INetCache\IE\2VVXJ88R\Screenshot_20161209-122953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11760" y="1844824"/>
            <a:ext cx="54006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Gdzie i do czego </a:t>
            </a:r>
            <a:br>
              <a:rPr lang="pl-PL" sz="4800" dirty="0">
                <a:solidFill>
                  <a:schemeClr val="tx1"/>
                </a:solidFill>
              </a:rPr>
            </a:br>
            <a:r>
              <a:rPr lang="pl-PL" sz="4800" dirty="0">
                <a:solidFill>
                  <a:schemeClr val="tx1"/>
                </a:solidFill>
              </a:rPr>
              <a:t>zostaliśmy stworzeni?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784" y="2204864"/>
            <a:ext cx="5688632" cy="41764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Wielcy Bohaterowie tam odnajdywali Boga: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Mojżesz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Eliasz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Jakub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Jan Chrzciciel</a:t>
            </a:r>
          </a:p>
          <a:p>
            <a:pPr marL="571500" indent="-571500">
              <a:buFontTx/>
              <a:buChar char="-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Jezus</a:t>
            </a:r>
          </a:p>
        </p:txBody>
      </p:sp>
    </p:spTree>
    <p:extLst>
      <p:ext uri="{BB962C8B-B14F-4D97-AF65-F5344CB8AC3E}">
        <p14:creationId xmlns:p14="http://schemas.microsoft.com/office/powerpoint/2010/main" val="399869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3 istotne cele / misje </a:t>
            </a:r>
            <a:br>
              <a:rPr lang="pl-PL" sz="4800" dirty="0">
                <a:solidFill>
                  <a:schemeClr val="tx1"/>
                </a:solidFill>
              </a:rPr>
            </a:br>
            <a:r>
              <a:rPr lang="pl-PL" sz="4800" dirty="0">
                <a:solidFill>
                  <a:schemeClr val="tx1"/>
                </a:solidFill>
              </a:rPr>
              <a:t>życia mężczyzny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784" y="2204864"/>
            <a:ext cx="5688632" cy="4176464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Stoczyć bitwę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Przeżyć przygodę życia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Uratować Piękną</a:t>
            </a:r>
          </a:p>
          <a:p>
            <a:pPr marL="742950" indent="-742950">
              <a:buAutoNum type="arabicPeriod"/>
            </a:pP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indent="-742950">
              <a:buAutoNum type="arabicPeriod"/>
            </a:pP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7772400" cy="1362075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1. Stoczyć bitwę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784" y="2204864"/>
            <a:ext cx="5688632" cy="4176464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Stoczyć bitwę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Przeżyć przygodę życia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Uratować Piękną</a:t>
            </a:r>
          </a:p>
          <a:p>
            <a:pPr marL="742950" indent="-742950">
              <a:buAutoNum type="arabicPeriod"/>
            </a:pP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indent="-742950">
              <a:buAutoNum type="arabicPeriod"/>
            </a:pP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4" y="1556792"/>
            <a:ext cx="8301021" cy="464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8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7772400" cy="1362075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1. Stoczyć bitwę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7992888" cy="4968552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„Pan wojownikiem, Pan jest imię Jego” </a:t>
            </a:r>
            <a:r>
              <a:rPr lang="pl-PL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Wj</a:t>
            </a: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15,3</a:t>
            </a:r>
          </a:p>
          <a:p>
            <a:pPr>
              <a:spcBef>
                <a:spcPts val="0"/>
              </a:spcBef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Zamiłowanie do wygrywania</a:t>
            </a:r>
          </a:p>
          <a:p>
            <a:pPr>
              <a:spcBef>
                <a:spcPts val="0"/>
              </a:spcBef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Łatwość walki</a:t>
            </a:r>
          </a:p>
          <a:p>
            <a:pPr>
              <a:spcBef>
                <a:spcPts val="0"/>
              </a:spcBef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Broń z niczego</a:t>
            </a:r>
          </a:p>
          <a:p>
            <a:pPr>
              <a:spcBef>
                <a:spcPts val="0"/>
              </a:spcBef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 Filmy: Gladiator, </a:t>
            </a:r>
            <a:r>
              <a:rPr lang="pl-PL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Braveheart</a:t>
            </a: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top </a:t>
            </a:r>
            <a:r>
              <a:rPr lang="pl-PL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gun</a:t>
            </a: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Szeregowiec Ryan, Szklana pułapka,. Itp..</a:t>
            </a:r>
          </a:p>
          <a:p>
            <a:pPr marL="742950" indent="-742950">
              <a:buAutoNum type="arabicPeriod"/>
            </a:pP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7772400" cy="1362075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2. Przeżyć przygodę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784" y="2204864"/>
            <a:ext cx="5688632" cy="4176464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Stoczyć bitwę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Przeżyć przygodę życia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Uratować Piękną</a:t>
            </a:r>
          </a:p>
          <a:p>
            <a:pPr marL="742950" indent="-742950">
              <a:buAutoNum type="arabicPeriod"/>
            </a:pP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indent="-742950">
              <a:buAutoNum type="arabicPeriod"/>
            </a:pPr>
            <a:endParaRPr lang="pl-PL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AutoShape 2" descr="Znalezione obrazy dla zapytania adven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4" y="1412776"/>
            <a:ext cx="789923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9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Wielkomiejski album fotograficzn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399</Words>
  <Application>Microsoft Macintosh PowerPoint</Application>
  <PresentationFormat>Pokaz na ekranie (4:3)</PresentationFormat>
  <Paragraphs>93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Calibri</vt:lpstr>
      <vt:lpstr>Wielkomiejski album fotograficzny</vt:lpstr>
      <vt:lpstr>Prezentacja programu PowerPoint</vt:lpstr>
      <vt:lpstr>Prezentacja programu PowerPoint</vt:lpstr>
      <vt:lpstr>Gdzie i do czego  zostaliśmy stworzeni?</vt:lpstr>
      <vt:lpstr>Gdzie i do czego  zostaliśmy stworzeni?</vt:lpstr>
      <vt:lpstr>Gdzie i do czego  zostaliśmy stworzeni?</vt:lpstr>
      <vt:lpstr>3 istotne cele / misje  życia mężczyzny</vt:lpstr>
      <vt:lpstr>1. Stoczyć bitwę</vt:lpstr>
      <vt:lpstr>1. Stoczyć bitwę</vt:lpstr>
      <vt:lpstr>2. Przeżyć przygodę</vt:lpstr>
      <vt:lpstr>2. Przeżyć przygodę</vt:lpstr>
      <vt:lpstr>3. Uratować piękną</vt:lpstr>
      <vt:lpstr>3. Uratować piękną</vt:lpstr>
      <vt:lpstr>3. Uratować piękną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2016-12-09T10:12:33Z</dcterms:created>
  <dcterms:modified xsi:type="dcterms:W3CDTF">2025-02-23T15:31:25Z</dcterms:modified>
</cp:coreProperties>
</file>