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58" r:id="rId5"/>
    <p:sldId id="270" r:id="rId6"/>
    <p:sldId id="271" r:id="rId7"/>
    <p:sldId id="278" r:id="rId8"/>
    <p:sldId id="281" r:id="rId9"/>
    <p:sldId id="282" r:id="rId10"/>
    <p:sldId id="273" r:id="rId11"/>
    <p:sldId id="274" r:id="rId12"/>
    <p:sldId id="269" r:id="rId13"/>
    <p:sldId id="283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C93-5DC6-4219-ABA9-57B667774600}" type="datetimeFigureOut">
              <a:rPr lang="pl-PL" smtClean="0"/>
              <a:pPr/>
              <a:t>2012-11-30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B392-0A8E-42D7-98D8-0AA6E8FCF0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C93-5DC6-4219-ABA9-57B667774600}" type="datetimeFigureOut">
              <a:rPr lang="pl-PL" smtClean="0"/>
              <a:pPr/>
              <a:t>2012-11-30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B392-0A8E-42D7-98D8-0AA6E8FCF0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C93-5DC6-4219-ABA9-57B667774600}" type="datetimeFigureOut">
              <a:rPr lang="pl-PL" smtClean="0"/>
              <a:pPr/>
              <a:t>2012-11-30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B392-0A8E-42D7-98D8-0AA6E8FCF0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C93-5DC6-4219-ABA9-57B667774600}" type="datetimeFigureOut">
              <a:rPr lang="pl-PL" smtClean="0"/>
              <a:pPr/>
              <a:t>2012-11-30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B392-0A8E-42D7-98D8-0AA6E8FCF0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C93-5DC6-4219-ABA9-57B667774600}" type="datetimeFigureOut">
              <a:rPr lang="pl-PL" smtClean="0"/>
              <a:pPr/>
              <a:t>2012-11-30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B392-0A8E-42D7-98D8-0AA6E8FCF0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C93-5DC6-4219-ABA9-57B667774600}" type="datetimeFigureOut">
              <a:rPr lang="pl-PL" smtClean="0"/>
              <a:pPr/>
              <a:t>2012-11-30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B392-0A8E-42D7-98D8-0AA6E8FCF0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C93-5DC6-4219-ABA9-57B667774600}" type="datetimeFigureOut">
              <a:rPr lang="pl-PL" smtClean="0"/>
              <a:pPr/>
              <a:t>2012-11-30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B392-0A8E-42D7-98D8-0AA6E8FCF0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C93-5DC6-4219-ABA9-57B667774600}" type="datetimeFigureOut">
              <a:rPr lang="pl-PL" smtClean="0"/>
              <a:pPr/>
              <a:t>2012-11-30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B392-0A8E-42D7-98D8-0AA6E8FCF0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C93-5DC6-4219-ABA9-57B667774600}" type="datetimeFigureOut">
              <a:rPr lang="pl-PL" smtClean="0"/>
              <a:pPr/>
              <a:t>2012-11-30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B392-0A8E-42D7-98D8-0AA6E8FCF0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C93-5DC6-4219-ABA9-57B667774600}" type="datetimeFigureOut">
              <a:rPr lang="pl-PL" smtClean="0"/>
              <a:pPr/>
              <a:t>2012-11-30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B392-0A8E-42D7-98D8-0AA6E8FCF04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6C93-5DC6-4219-ABA9-57B667774600}" type="datetimeFigureOut">
              <a:rPr lang="pl-PL" smtClean="0"/>
              <a:pPr/>
              <a:t>2012-11-30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3B392-0A8E-42D7-98D8-0AA6E8FCF04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5D16C93-5DC6-4219-ABA9-57B667774600}" type="datetimeFigureOut">
              <a:rPr lang="pl-PL" smtClean="0"/>
              <a:pPr/>
              <a:t>2012-11-30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D683B392-0A8E-42D7-98D8-0AA6E8FCF040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23928" y="2204864"/>
            <a:ext cx="4210630" cy="1470025"/>
          </a:xfrm>
        </p:spPr>
        <p:txBody>
          <a:bodyPr/>
          <a:lstStyle/>
          <a:p>
            <a:r>
              <a:rPr lang="pl-PL" dirty="0" smtClean="0"/>
              <a:t>MIŁOSIERDZIA PRAGNĘ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95936" y="3717032"/>
            <a:ext cx="3706574" cy="861420"/>
          </a:xfrm>
        </p:spPr>
        <p:txBody>
          <a:bodyPr>
            <a:normAutofit/>
          </a:bodyPr>
          <a:lstStyle/>
          <a:p>
            <a:r>
              <a:rPr lang="pl-PL" dirty="0" smtClean="0"/>
              <a:t>Czcij ojca swego i matkę swoją</a:t>
            </a:r>
            <a:endParaRPr lang="pl-PL" dirty="0"/>
          </a:p>
        </p:txBody>
      </p:sp>
      <p:pic>
        <p:nvPicPr>
          <p:cNvPr id="1026" name="Picture 2" descr="http://files.ithink.pl/Image/go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3" y="692696"/>
            <a:ext cx="2857500" cy="4000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607039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764704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800" dirty="0" smtClean="0"/>
              <a:t>Terach</a:t>
            </a:r>
            <a:endParaRPr lang="pl-PL" sz="8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27584" y="3789040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/>
              <a:t>trudny ojciec</a:t>
            </a:r>
            <a:endParaRPr lang="pl-PL" sz="8000" dirty="0"/>
          </a:p>
        </p:txBody>
      </p:sp>
      <p:sp>
        <p:nvSpPr>
          <p:cNvPr id="4" name="Strzałka w dół 3"/>
          <p:cNvSpPr/>
          <p:nvPr/>
        </p:nvSpPr>
        <p:spPr>
          <a:xfrm>
            <a:off x="4067944" y="2132856"/>
            <a:ext cx="108012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45095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995" y="1916832"/>
            <a:ext cx="853246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000" u="sng" dirty="0" smtClean="0"/>
              <a:t>Kochać, to co trudne:</a:t>
            </a:r>
          </a:p>
          <a:p>
            <a:pPr algn="ctr"/>
            <a:r>
              <a:rPr lang="pl-PL" sz="4800" dirty="0" smtClean="0"/>
              <a:t>- zostawić to</a:t>
            </a:r>
          </a:p>
          <a:p>
            <a:pPr algn="ctr">
              <a:buFontTx/>
              <a:buChar char="-"/>
            </a:pPr>
            <a:r>
              <a:rPr lang="pl-PL" sz="4800" dirty="0" smtClean="0"/>
              <a:t>nabrać dystansu</a:t>
            </a:r>
          </a:p>
          <a:p>
            <a:pPr algn="ctr">
              <a:buFontTx/>
              <a:buChar char="-"/>
            </a:pPr>
            <a:r>
              <a:rPr lang="pl-PL" sz="4800" dirty="0" smtClean="0"/>
              <a:t> </a:t>
            </a:r>
            <a:r>
              <a:rPr lang="pl-PL" sz="4800" dirty="0" smtClean="0"/>
              <a:t>nie my mamy naprawiać </a:t>
            </a:r>
            <a:br>
              <a:rPr lang="pl-PL" sz="4800" dirty="0" smtClean="0"/>
            </a:br>
            <a:r>
              <a:rPr lang="pl-PL" sz="4800" dirty="0" smtClean="0"/>
              <a:t>rodziców</a:t>
            </a:r>
            <a:endParaRPr lang="pl-PL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156806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55576" y="692696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/>
              <a:t>Resume:</a:t>
            </a:r>
          </a:p>
          <a:p>
            <a:endParaRPr lang="pl-PL" sz="4800" dirty="0" smtClean="0"/>
          </a:p>
          <a:p>
            <a:pPr>
              <a:buFontTx/>
              <a:buChar char="-"/>
            </a:pPr>
            <a:r>
              <a:rPr lang="pl-PL" sz="4800" dirty="0" smtClean="0"/>
              <a:t>Możemy kochać, </a:t>
            </a:r>
            <a:br>
              <a:rPr lang="pl-PL" sz="4800" dirty="0" smtClean="0"/>
            </a:br>
            <a:r>
              <a:rPr lang="pl-PL" sz="4800" dirty="0" smtClean="0"/>
              <a:t>          potrafimy (I-III)</a:t>
            </a:r>
          </a:p>
          <a:p>
            <a:pPr>
              <a:buFontTx/>
              <a:buChar char="-"/>
            </a:pPr>
            <a:r>
              <a:rPr lang="pl-PL" sz="4800" dirty="0" smtClean="0"/>
              <a:t>Praktyka (próbuj kochać) tych trudnych</a:t>
            </a:r>
            <a:endParaRPr lang="pl-PL" sz="4800" dirty="0"/>
          </a:p>
        </p:txBody>
      </p:sp>
    </p:spTree>
    <p:extLst>
      <p:ext uri="{BB962C8B-B14F-4D97-AF65-F5344CB8AC3E}">
        <p14:creationId xmlns="" xmlns:p14="http://schemas.microsoft.com/office/powerpoint/2010/main" val="3859035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egapedia.pl/t/jez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47" y="92716"/>
            <a:ext cx="4824536" cy="6657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59035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IV PRZYKAZANIE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56793"/>
            <a:ext cx="8712968" cy="5112568"/>
          </a:xfrm>
        </p:spPr>
        <p:txBody>
          <a:bodyPr>
            <a:normAutofit/>
          </a:bodyPr>
          <a:lstStyle/>
          <a:p>
            <a:r>
              <a:rPr lang="pl-PL" sz="5400" b="1" dirty="0" err="1" smtClean="0"/>
              <a:t>Wj</a:t>
            </a:r>
            <a:r>
              <a:rPr lang="pl-PL" sz="5400" b="1" dirty="0" smtClean="0"/>
              <a:t> </a:t>
            </a:r>
            <a:r>
              <a:rPr lang="pl-PL" sz="5400" b="1" dirty="0"/>
              <a:t>20:12 </a:t>
            </a:r>
            <a:r>
              <a:rPr lang="pl-PL" sz="5400" dirty="0"/>
              <a:t>  </a:t>
            </a:r>
            <a:r>
              <a:rPr lang="pl-PL" sz="5400" baseline="30000" dirty="0"/>
              <a:t>12</a:t>
            </a:r>
            <a:r>
              <a:rPr lang="pl-PL" sz="5400" dirty="0"/>
              <a:t> Czcij ojca twego i matkę twoją, abyś długo żył na ziemi, którą Pan, Bóg twój, da tobie. </a:t>
            </a:r>
          </a:p>
        </p:txBody>
      </p:sp>
    </p:spTree>
    <p:extLst>
      <p:ext uri="{BB962C8B-B14F-4D97-AF65-F5344CB8AC3E}">
        <p14:creationId xmlns="" xmlns:p14="http://schemas.microsoft.com/office/powerpoint/2010/main" val="2613476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752528" cy="589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77592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529140"/>
          </a:xfrm>
        </p:spPr>
        <p:txBody>
          <a:bodyPr/>
          <a:lstStyle/>
          <a:p>
            <a:pPr algn="ctr"/>
            <a:r>
              <a:rPr lang="pl-PL" sz="4800" b="1" dirty="0" smtClean="0"/>
              <a:t>KTO TO JEST MATKA I OJCIEC?</a:t>
            </a:r>
            <a:br>
              <a:rPr lang="pl-PL" sz="4800" b="1" dirty="0" smtClean="0"/>
            </a:br>
            <a:endParaRPr lang="pl-PL" sz="4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27584" y="1988840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err="1" smtClean="0"/>
              <a:t>Łk</a:t>
            </a:r>
            <a:r>
              <a:rPr lang="pl-PL" sz="3600" b="1" dirty="0" smtClean="0"/>
              <a:t> </a:t>
            </a:r>
            <a:r>
              <a:rPr lang="pl-PL" sz="3600" b="1" dirty="0"/>
              <a:t>8:20-21 </a:t>
            </a:r>
            <a:r>
              <a:rPr lang="pl-PL" sz="3600" dirty="0"/>
              <a:t> Oznajmiono Mu: «Twoja Matka i bracia stoją na dworze i chcą się widzieć z Tobą».  </a:t>
            </a:r>
            <a:r>
              <a:rPr lang="pl-PL" sz="3600" baseline="30000" dirty="0"/>
              <a:t>21</a:t>
            </a:r>
            <a:r>
              <a:rPr lang="pl-PL" sz="3600" dirty="0"/>
              <a:t> Lecz On im odpowiedział: «Moją matką i moimi braćmi są ci, którzy słuchają słowa Bożego i wypełniają je». </a:t>
            </a:r>
          </a:p>
        </p:txBody>
      </p:sp>
    </p:spTree>
    <p:extLst>
      <p:ext uri="{BB962C8B-B14F-4D97-AF65-F5344CB8AC3E}">
        <p14:creationId xmlns="" xmlns:p14="http://schemas.microsoft.com/office/powerpoint/2010/main" val="2340978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7125113" cy="924475"/>
          </a:xfrm>
        </p:spPr>
        <p:txBody>
          <a:bodyPr/>
          <a:lstStyle/>
          <a:p>
            <a:r>
              <a:rPr lang="pl-PL" dirty="0" smtClean="0"/>
              <a:t>„Łatwa” miłość</a:t>
            </a:r>
            <a:endParaRPr lang="pl-PL" dirty="0"/>
          </a:p>
        </p:txBody>
      </p:sp>
      <p:pic>
        <p:nvPicPr>
          <p:cNvPr id="1026" name="Picture 2" descr="d:\Desktop\01_123.jpg"/>
          <p:cNvPicPr>
            <a:picLocks noChangeAspect="1" noChangeArrowheads="1"/>
          </p:cNvPicPr>
          <p:nvPr/>
        </p:nvPicPr>
        <p:blipFill>
          <a:blip r:embed="rId2" cstate="print"/>
          <a:srcRect t="6868" r="6637" b="6133"/>
          <a:stretch>
            <a:fillRect/>
          </a:stretch>
        </p:blipFill>
        <p:spPr bwMode="auto">
          <a:xfrm rot="20941146">
            <a:off x="542606" y="1171715"/>
            <a:ext cx="4536504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Desktop\01_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57517">
            <a:off x="4106018" y="3278621"/>
            <a:ext cx="4248472" cy="2833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62097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405754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NAJTRUDNIEJ JEST KOCHAĆ TYCH, KTÓRZY SĄ BLISKO</a:t>
            </a:r>
            <a:endParaRPr lang="pl-PL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4746"/>
            <a:ext cx="5613412" cy="384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3626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18864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 err="1" smtClean="0">
                <a:latin typeface="Bwhebb"/>
              </a:rPr>
              <a:t>Kawot</a:t>
            </a:r>
            <a:r>
              <a:rPr lang="pl-PL" sz="9600" dirty="0" smtClean="0">
                <a:latin typeface="Bwhebb"/>
              </a:rPr>
              <a:t> </a:t>
            </a:r>
            <a:r>
              <a:rPr lang="pl-PL" sz="3600" dirty="0" smtClean="0">
                <a:latin typeface="Bwhebb"/>
              </a:rPr>
              <a:t>(Czcić)</a:t>
            </a:r>
            <a:endParaRPr lang="pl-PL" sz="4000" dirty="0"/>
          </a:p>
        </p:txBody>
      </p:sp>
      <p:sp>
        <p:nvSpPr>
          <p:cNvPr id="3" name="Strzałka w górę i w dół 2"/>
          <p:cNvSpPr/>
          <p:nvPr/>
        </p:nvSpPr>
        <p:spPr>
          <a:xfrm>
            <a:off x="3923928" y="2636912"/>
            <a:ext cx="1224136" cy="24482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5229200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/>
              <a:t>ZNOSIĆ CIĘŻARY</a:t>
            </a:r>
            <a:endParaRPr lang="pl-PL" sz="6000" b="1" dirty="0"/>
          </a:p>
        </p:txBody>
      </p:sp>
    </p:spTree>
    <p:extLst>
      <p:ext uri="{BB962C8B-B14F-4D97-AF65-F5344CB8AC3E}">
        <p14:creationId xmlns="" xmlns:p14="http://schemas.microsoft.com/office/powerpoint/2010/main" val="314780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924475"/>
          </a:xfrm>
        </p:spPr>
        <p:txBody>
          <a:bodyPr/>
          <a:lstStyle/>
          <a:p>
            <a:r>
              <a:rPr lang="pl-PL" dirty="0" smtClean="0"/>
              <a:t>Czcić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764705"/>
            <a:ext cx="7125112" cy="5094094"/>
          </a:xfrm>
        </p:spPr>
        <p:txBody>
          <a:bodyPr>
            <a:normAutofit/>
          </a:bodyPr>
          <a:lstStyle/>
          <a:p>
            <a:r>
              <a:rPr lang="pl-PL" sz="2400" b="1" dirty="0"/>
              <a:t>Genesis 12:10</a:t>
            </a:r>
            <a:r>
              <a:rPr lang="pl-PL" sz="2400" dirty="0"/>
              <a:t> Kiedy zaś nastał głód w owym kraju, Abram powędrował do Egiptu, aby tam przez pewien czas pozostać; był bowiem </a:t>
            </a:r>
            <a:r>
              <a:rPr lang="pl-PL" sz="2400" b="1" dirty="0"/>
              <a:t>ciężki głód </a:t>
            </a:r>
            <a:r>
              <a:rPr lang="pl-PL" sz="2400" dirty="0"/>
              <a:t>w Kanaanie</a:t>
            </a:r>
            <a:r>
              <a:rPr lang="pl-PL" sz="2400" dirty="0" smtClean="0"/>
              <a:t>.</a:t>
            </a:r>
          </a:p>
          <a:p>
            <a:r>
              <a:rPr lang="pl-PL" sz="2400" b="1" dirty="0" smtClean="0"/>
              <a:t>Exodus </a:t>
            </a:r>
            <a:r>
              <a:rPr lang="pl-PL" sz="2400" b="1" dirty="0"/>
              <a:t>4:10</a:t>
            </a:r>
            <a:r>
              <a:rPr lang="pl-PL" sz="2400" dirty="0"/>
              <a:t> I rzekł Mojżesz do Pana: «Wybacz, Panie, ale ja nie jestem wymowny, od wczoraj i przedwczoraj, a nawet od czasu, gdy przemawiasz do Twego sługi. </a:t>
            </a:r>
            <a:r>
              <a:rPr lang="pl-PL" sz="2400" b="1" dirty="0"/>
              <a:t>Ociężały</a:t>
            </a:r>
            <a:r>
              <a:rPr lang="pl-PL" sz="2400" dirty="0"/>
              <a:t> usta moje i język mój zesztywniał».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2861422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924475"/>
          </a:xfrm>
        </p:spPr>
        <p:txBody>
          <a:bodyPr/>
          <a:lstStyle/>
          <a:p>
            <a:r>
              <a:rPr lang="pl-PL" dirty="0" smtClean="0"/>
              <a:t>Wyjdź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6048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Genesis 12:1-9 </a:t>
            </a:r>
            <a:r>
              <a:rPr lang="pl-PL" dirty="0"/>
              <a:t> </a:t>
            </a:r>
            <a:r>
              <a:rPr lang="pl-PL" dirty="0" smtClean="0"/>
              <a:t>Pan </a:t>
            </a:r>
            <a:r>
              <a:rPr lang="pl-PL" dirty="0"/>
              <a:t>rzekł do Abrama: «Wyjdź z twojej ziemi rodzinnej i z domu twego ojca do kraju, który ci ukażę.  </a:t>
            </a:r>
            <a:r>
              <a:rPr lang="pl-PL" baseline="30000" dirty="0"/>
              <a:t>2</a:t>
            </a:r>
            <a:r>
              <a:rPr lang="pl-PL" dirty="0"/>
              <a:t> Uczynię bowiem z ciebie wielki naród, będę ci błogosławił i twoje imię rozsławię: staniesz się błogosławieństwem.  </a:t>
            </a:r>
            <a:r>
              <a:rPr lang="pl-PL" baseline="30000" dirty="0"/>
              <a:t>3</a:t>
            </a:r>
            <a:r>
              <a:rPr lang="pl-PL" dirty="0"/>
              <a:t> Będę błogosławił tym, którzy ciebie błogosławić będą, a tym, którzy tobie będą złorzeczyli, i ja będę złorzeczył. Przez ciebie będą otrzymywały błogosławieństwo ludy całej ziemi».  </a:t>
            </a:r>
            <a:r>
              <a:rPr lang="pl-PL" baseline="30000" dirty="0"/>
              <a:t>4</a:t>
            </a:r>
            <a:r>
              <a:rPr lang="pl-PL" dirty="0"/>
              <a:t> Abram udał się w drogę, jak mu Pan rozkazał, a z nim poszedł i Lot. Abram miał siedemdziesiąt pięć lat, gdy wyszedł z </a:t>
            </a:r>
            <a:r>
              <a:rPr lang="pl-PL" dirty="0" err="1"/>
              <a:t>Charanu</a:t>
            </a:r>
            <a:r>
              <a:rPr lang="pl-PL" dirty="0"/>
              <a:t>.  </a:t>
            </a:r>
            <a:r>
              <a:rPr lang="pl-PL" baseline="30000" dirty="0"/>
              <a:t>5</a:t>
            </a:r>
            <a:r>
              <a:rPr lang="pl-PL" dirty="0"/>
              <a:t> I zabrał Abram z sobą swoją żonę </a:t>
            </a:r>
            <a:r>
              <a:rPr lang="pl-PL" dirty="0" err="1"/>
              <a:t>Saraj</a:t>
            </a:r>
            <a:r>
              <a:rPr lang="pl-PL" dirty="0"/>
              <a:t>, swego bratanka Lota i cały dobytek, jaki obaj posiadali, oraz służbę, którą nabyli w Charanie, i wyruszyli, aby się udać do </a:t>
            </a:r>
            <a:r>
              <a:rPr lang="pl-PL" dirty="0" err="1"/>
              <a:t>Kanaanu</a:t>
            </a:r>
            <a:r>
              <a:rPr lang="pl-PL" dirty="0"/>
              <a:t>. Gdy zaś przybyli do </a:t>
            </a:r>
            <a:r>
              <a:rPr lang="pl-PL" dirty="0" err="1"/>
              <a:t>Kanaanu</a:t>
            </a:r>
            <a:r>
              <a:rPr lang="pl-PL" dirty="0"/>
              <a:t>,  </a:t>
            </a:r>
            <a:r>
              <a:rPr lang="pl-PL" baseline="30000" dirty="0"/>
              <a:t>6</a:t>
            </a:r>
            <a:r>
              <a:rPr lang="pl-PL" dirty="0"/>
              <a:t> Abram przeszedł przez ten kraj aż do pewnej miejscowości koło </a:t>
            </a:r>
            <a:r>
              <a:rPr lang="pl-PL" dirty="0" err="1"/>
              <a:t>Sychem</a:t>
            </a:r>
            <a:r>
              <a:rPr lang="pl-PL" dirty="0"/>
              <a:t>, do dębu </a:t>
            </a:r>
            <a:r>
              <a:rPr lang="pl-PL" dirty="0" err="1"/>
              <a:t>More</a:t>
            </a:r>
            <a:r>
              <a:rPr lang="pl-PL" dirty="0"/>
              <a:t>. - A w kraju tym mieszkali wówczas Kananejczycy. -  </a:t>
            </a:r>
            <a:r>
              <a:rPr lang="pl-PL" baseline="30000" dirty="0"/>
              <a:t>7</a:t>
            </a:r>
            <a:r>
              <a:rPr lang="pl-PL" dirty="0"/>
              <a:t> Pan, ukazawszy się Abramowi, rzekł: «Twojemu potomstwu oddaję właśnie tę ziemię». Abram zbudował tam ołtarz dla Pana, który mu się ukazał.  </a:t>
            </a:r>
            <a:r>
              <a:rPr lang="pl-PL" baseline="30000" dirty="0"/>
              <a:t>8</a:t>
            </a:r>
            <a:r>
              <a:rPr lang="pl-PL" dirty="0"/>
              <a:t> Stamtąd zaś przeniósł się na wzgórze na wschód od Betel i rozbił swój namiot pomiędzy Betel od zachodu i Aj od wschodu. Tam również zbudował ołtarz dla Pana i wzywał imienia Jego.  </a:t>
            </a:r>
            <a:r>
              <a:rPr lang="pl-PL" baseline="30000" dirty="0"/>
              <a:t>9</a:t>
            </a:r>
            <a:r>
              <a:rPr lang="pl-PL" dirty="0"/>
              <a:t> Zwinąwszy namioty, Abram wędrował z miejsca na miejsce w stronę </a:t>
            </a:r>
            <a:r>
              <a:rPr lang="pl-PL" dirty="0" err="1"/>
              <a:t>Negebu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282382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Jesień</Template>
  <TotalTime>157</TotalTime>
  <Words>457</Words>
  <Application>Microsoft Office PowerPoint</Application>
  <PresentationFormat>Pokaz na ekranie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Autumn</vt:lpstr>
      <vt:lpstr>MIŁOSIERDZIA PRAGNĘ</vt:lpstr>
      <vt:lpstr>IV PRZYKAZANIE</vt:lpstr>
      <vt:lpstr>Slajd 3</vt:lpstr>
      <vt:lpstr>KTO TO JEST MATKA I OJCIEC? </vt:lpstr>
      <vt:lpstr>„Łatwa” miłość</vt:lpstr>
      <vt:lpstr>Slajd 6</vt:lpstr>
      <vt:lpstr>Slajd 7</vt:lpstr>
      <vt:lpstr>Czcić</vt:lpstr>
      <vt:lpstr>Wyjdź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MIŁOSIERDZIA PRAGNĘ</dc:title>
  <dc:creator>Łukasz</dc:creator>
  <cp:lastModifiedBy>Tomek</cp:lastModifiedBy>
  <cp:revision>21</cp:revision>
  <dcterms:created xsi:type="dcterms:W3CDTF">2012-09-13T18:17:07Z</dcterms:created>
  <dcterms:modified xsi:type="dcterms:W3CDTF">2012-11-30T15:12:27Z</dcterms:modified>
</cp:coreProperties>
</file>