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6" r:id="rId2"/>
    <p:sldId id="357" r:id="rId3"/>
    <p:sldId id="364" r:id="rId4"/>
    <p:sldId id="359" r:id="rId5"/>
    <p:sldId id="360" r:id="rId6"/>
    <p:sldId id="361" r:id="rId7"/>
    <p:sldId id="362" r:id="rId8"/>
    <p:sldId id="363" r:id="rId9"/>
    <p:sldId id="367" r:id="rId10"/>
    <p:sldId id="366" r:id="rId11"/>
    <p:sldId id="365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 autoAdjust="0"/>
    <p:restoredTop sz="94589"/>
  </p:normalViewPr>
  <p:slideViewPr>
    <p:cSldViewPr>
      <p:cViewPr varScale="1">
        <p:scale>
          <a:sx n="120" d="100"/>
          <a:sy n="120" d="100"/>
        </p:scale>
        <p:origin x="21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666750"/>
            <a:ext cx="63246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/>
              <a:t>Józef </a:t>
            </a:r>
            <a:r>
              <a:rPr lang="en-US" dirty="0" err="1"/>
              <a:t>egipski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132B8-A643-6EE2-749E-756FFB62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01D7E9-93D0-B631-DEB1-1D0DE7C45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4D4D4D"/>
                </a:solidFill>
              </a:rPr>
              <a:t>PODSUMOWANIE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3BE20-5AA0-A13D-BDA0-B7284903F56E}"/>
              </a:ext>
            </a:extLst>
          </p:cNvPr>
          <p:cNvSpPr txBox="1"/>
          <p:nvPr/>
        </p:nvSpPr>
        <p:spPr>
          <a:xfrm>
            <a:off x="2286000" y="1752600"/>
            <a:ext cx="609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HISTORIA NASZEGO ŻYCIA W REKACH BOGA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MOC BŁOGOSŁAWIEŃSTWA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PRAWDA WYCHODZI NA JAW 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8341A-B109-9393-65E2-96FABDAD1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878F02-2436-E0AA-90A8-E466A73CB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4D4D4D"/>
                </a:solidFill>
              </a:rPr>
              <a:t>PODSUMOWANIE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560ED-D5BE-1E4C-2258-D73F69643115}"/>
              </a:ext>
            </a:extLst>
          </p:cNvPr>
          <p:cNvSpPr txBox="1"/>
          <p:nvPr/>
        </p:nvSpPr>
        <p:spPr>
          <a:xfrm>
            <a:off x="2286000" y="1752600"/>
            <a:ext cx="609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HISTORIA NASZEGO ŻYCIA W REKACH BOGA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MOC BŁOGOSŁAWIEŃSTWA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PRAWDA WYCHODZI NA JAW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ANALOGIA: JÓZEF – JEZUS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3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0E219-F12A-34F1-8F56-881F57D01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2158E2-DB35-ABDA-5A04-C616CF385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4D4D4D"/>
                </a:solidFill>
              </a:rPr>
              <a:t>PODSUMOWANIE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84B8B-19AD-F208-83B9-A1F30710682B}"/>
              </a:ext>
            </a:extLst>
          </p:cNvPr>
          <p:cNvSpPr txBox="1"/>
          <p:nvPr/>
        </p:nvSpPr>
        <p:spPr>
          <a:xfrm>
            <a:off x="2286000" y="1752600"/>
            <a:ext cx="6096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HISTORIA NASZEGO ŻYCIA W REKACH BOGA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MOC BŁOGOSŁAWIEŃSTWA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PRAWDA WYCHODZI NA JAW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ANALOGIA: JÓZEF – JEZUS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1. UMIŁOWANY SYN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2. SPRZEDANY PRZEZ BRACI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3. NIEZYKŁE TALNETY KTÓRYM SŁUŻY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4. ŚWIAT MYŚLAŁ ŻE NIE ŻYJE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5. PRZEBACZENIE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6. SPRAWIEDLIWOŚĆ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7. ŚW. JÓZEF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0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en-US" sz="3600" dirty="0" err="1">
                <a:solidFill>
                  <a:srgbClr val="4D4D4D"/>
                </a:solidFill>
              </a:rPr>
              <a:t>Rdz</a:t>
            </a:r>
            <a:r>
              <a:rPr lang="en-US" sz="3600" dirty="0">
                <a:solidFill>
                  <a:srgbClr val="4D4D4D"/>
                </a:solidFill>
              </a:rPr>
              <a:t> 38 Juda, Tamar, Onan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b="1" dirty="0"/>
              <a:t> </a:t>
            </a:r>
            <a:r>
              <a:rPr lang="pl-PL" dirty="0"/>
              <a:t>Kiedy zaś Juda poznał je, rzekł: «Ona jest sprawiedliwsza ode mnie, bo przecież nie chciałem jej dać Szeli, memu synowi!» I Juda już więcej z nią nie żył.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BADA588-500C-3E19-2759-7BFD3E69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870" y="2971800"/>
            <a:ext cx="6299200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4B082-EB77-8C6D-A5E6-E839F72C2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334ED7A8-7FA0-D56F-3907-164D7EABA09D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2286000"/>
            <a:ext cx="71628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pl-PL" sz="2800" b="1" dirty="0">
                <a:solidFill>
                  <a:schemeClr val="bg1"/>
                </a:solidFill>
              </a:rPr>
              <a:t> </a:t>
            </a:r>
            <a:r>
              <a:rPr lang="pl-PL" sz="2800" dirty="0">
                <a:solidFill>
                  <a:schemeClr val="bg1"/>
                </a:solidFill>
              </a:rPr>
              <a:t>Kiedy zaś Juda poznał je, rzekł: «Ona jest sprawiedliwsza ode mnie, bo przecież nie chciałem jej dać Szeli, memu synowi!» I Juda już więcej z nią nie żył.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AutoShape 68">
            <a:extLst>
              <a:ext uri="{FF2B5EF4-FFF2-40B4-BE49-F238E27FC236}">
                <a16:creationId xmlns:a16="http://schemas.microsoft.com/office/drawing/2014/main" id="{F34C5551-60C3-875A-4807-6AFD0BA600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en-US" sz="3200" dirty="0" err="1">
                <a:solidFill>
                  <a:schemeClr val="bg1"/>
                </a:solidFill>
              </a:rPr>
              <a:t>Rdz</a:t>
            </a:r>
            <a:r>
              <a:rPr lang="en-US" sz="3200" dirty="0">
                <a:solidFill>
                  <a:schemeClr val="bg1"/>
                </a:solidFill>
              </a:rPr>
              <a:t> 38 Juda, Tamar </a:t>
            </a: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04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676400" y="1168400"/>
            <a:ext cx="7162800" cy="523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Pan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był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z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Józefem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dlatego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wiodło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mu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się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dobrze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był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w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domu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swego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pana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Egipcjanina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 3 Ten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jego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pan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spostrzegł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że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Bóg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jest z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Józefem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sprawia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że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mu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się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dobrze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wiedzie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cokolwiek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czyni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 4 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Darzył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więc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on Józefa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życzliwością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tak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iż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stał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się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jego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osobistym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sługą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Uczynił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go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zarządcą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swego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domu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oddawszy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mu we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władanie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cały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swój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majątek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 5 A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odkąd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go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ustanowił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zarządcą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swego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domu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swojego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majątku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Pan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błogosławił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domowi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tego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Egipcjanina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przez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wzgląd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na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Józefa. I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tak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spoczęło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błogosławieństwo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Pana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na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wszystkim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co [Potifar]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posiadał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w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domu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w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polu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 6 A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powierzywszy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cały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majątek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Józefowi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nie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troszczył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się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już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przy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nim o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nic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tylko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o [to, aby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miał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takie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]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pokarmy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jakie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zwykł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jadać</a:t>
            </a:r>
            <a:r>
              <a:rPr lang="en-US" altLang="ko-KR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</a:t>
            </a:r>
          </a:p>
          <a:p>
            <a:pPr algn="just">
              <a:lnSpc>
                <a:spcPct val="160000"/>
              </a:lnSpc>
            </a:pPr>
            <a:endParaRPr lang="en-US" sz="14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18 A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gdy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zaczęłam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krzyczeć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zostawił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u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mnie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swój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płaszcz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uciekł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z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domu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». 19 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Kiedy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pan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jego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usłyszał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te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słowa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swej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żony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która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mu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dodała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: «Tak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postąpił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ze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mną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twój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sługa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!» -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zapałał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wielkim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gniewem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 20 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Polecił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schwytać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Józefa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oddać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go do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więzienia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gdzie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znajdowali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się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więźniowie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faraona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en-US" altLang="ko-KR" sz="3500" dirty="0" err="1">
                <a:solidFill>
                  <a:schemeClr val="bg1"/>
                </a:solidFill>
                <a:ea typeface="굴림" pitchFamily="34" charset="-127"/>
              </a:rPr>
              <a:t>Rdz</a:t>
            </a:r>
            <a:r>
              <a:rPr kumimoji="1" lang="en-US" altLang="ko-KR" sz="3500" dirty="0">
                <a:solidFill>
                  <a:schemeClr val="bg1"/>
                </a:solidFill>
                <a:ea typeface="굴림" pitchFamily="34" charset="-127"/>
              </a:rPr>
              <a:t> 39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A8196-BE32-EC31-CB90-4E6A73ABE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D6F9BE69-BD8A-FE7C-A9BA-7B6E76DCFD50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1168400"/>
            <a:ext cx="7162800" cy="523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pl-PL" sz="1700" dirty="0">
                <a:solidFill>
                  <a:schemeClr val="bg1"/>
                </a:solidFill>
              </a:rPr>
              <a:t>Gdy Józef przebywał w tym więzieniu, </a:t>
            </a:r>
            <a:r>
              <a:rPr lang="pl-PL" sz="1700" b="1" dirty="0">
                <a:solidFill>
                  <a:schemeClr val="bg1"/>
                </a:solidFill>
              </a:rPr>
              <a:t>21 </a:t>
            </a:r>
            <a:r>
              <a:rPr lang="pl-PL" sz="1700" dirty="0">
                <a:solidFill>
                  <a:schemeClr val="bg1"/>
                </a:solidFill>
              </a:rPr>
              <a:t>Pan był z nim okazując mu miłosierdzie, tak że zjednał on sobie naczelnika więzienia.</a:t>
            </a:r>
          </a:p>
          <a:p>
            <a:pPr algn="just">
              <a:lnSpc>
                <a:spcPct val="160000"/>
              </a:lnSpc>
            </a:pPr>
            <a:endParaRPr lang="pl-PL" sz="17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pl-PL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RDZ 41</a:t>
            </a:r>
          </a:p>
          <a:p>
            <a:pPr algn="just">
              <a:lnSpc>
                <a:spcPct val="160000"/>
              </a:lnSpc>
            </a:pP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krów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pięknych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- to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lat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kłosów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pięknych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- to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też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lat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; jest to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bowiem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sen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jeden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 27 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zaś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krów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chudych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brzydkich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które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wyszły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za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tamtymi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kłosów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pustych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zniszczonych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wiatrem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wschodnim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- to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też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lat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-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głodu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 </a:t>
            </a:r>
          </a:p>
          <a:p>
            <a:pPr algn="just">
              <a:lnSpc>
                <a:spcPct val="160000"/>
              </a:lnSpc>
            </a:pPr>
            <a:endParaRPr lang="en-US" sz="17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57 Ze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wszystkich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krajów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ludzie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przybywali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do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Egiptu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by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kupować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zboże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od Józefa,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gdyż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głód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po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całej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ziemi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się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wzmagał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</a:t>
            </a:r>
          </a:p>
        </p:txBody>
      </p:sp>
      <p:sp>
        <p:nvSpPr>
          <p:cNvPr id="23" name="AutoShape 68">
            <a:extLst>
              <a:ext uri="{FF2B5EF4-FFF2-40B4-BE49-F238E27FC236}">
                <a16:creationId xmlns:a16="http://schemas.microsoft.com/office/drawing/2014/main" id="{1393239B-5A2E-764E-AD8E-88638A1C35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en-US" altLang="ko-KR" sz="3500" dirty="0" err="1">
                <a:solidFill>
                  <a:schemeClr val="bg1"/>
                </a:solidFill>
                <a:ea typeface="굴림" pitchFamily="34" charset="-127"/>
              </a:rPr>
              <a:t>Rdz</a:t>
            </a:r>
            <a:r>
              <a:rPr kumimoji="1" lang="en-US" altLang="ko-KR" sz="3500" dirty="0">
                <a:solidFill>
                  <a:schemeClr val="bg1"/>
                </a:solidFill>
                <a:ea typeface="굴림" pitchFamily="34" charset="-127"/>
              </a:rPr>
              <a:t> 39</a:t>
            </a:r>
          </a:p>
        </p:txBody>
      </p:sp>
    </p:spTree>
    <p:extLst>
      <p:ext uri="{BB962C8B-B14F-4D97-AF65-F5344CB8AC3E}">
        <p14:creationId xmlns:p14="http://schemas.microsoft.com/office/powerpoint/2010/main" val="236916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36282-2DC4-A92B-6A0E-D1DC3E073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7FC21C90-799C-2028-068B-40E408A494E3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1168400"/>
            <a:ext cx="7162800" cy="523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pl-PL" sz="1700" dirty="0">
                <a:solidFill>
                  <a:schemeClr val="bg1"/>
                </a:solidFill>
              </a:rPr>
              <a:t>Gdy Józef przebywał w tym więzieniu, </a:t>
            </a:r>
            <a:r>
              <a:rPr lang="pl-PL" sz="1700" b="1" dirty="0">
                <a:solidFill>
                  <a:schemeClr val="bg1"/>
                </a:solidFill>
              </a:rPr>
              <a:t>21 </a:t>
            </a:r>
            <a:r>
              <a:rPr lang="pl-PL" sz="1700" dirty="0">
                <a:solidFill>
                  <a:schemeClr val="bg1"/>
                </a:solidFill>
              </a:rPr>
              <a:t>Pan był z nim okazując mu miłosierdzie, tak że zjednał on sobie naczelnika więzienia.</a:t>
            </a:r>
          </a:p>
          <a:p>
            <a:pPr algn="just">
              <a:lnSpc>
                <a:spcPct val="160000"/>
              </a:lnSpc>
            </a:pPr>
            <a:endParaRPr lang="pl-PL" sz="17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pl-PL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RDZ 41</a:t>
            </a:r>
          </a:p>
          <a:p>
            <a:pPr algn="just">
              <a:lnSpc>
                <a:spcPct val="160000"/>
              </a:lnSpc>
            </a:pP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krów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pięknych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- to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lat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kłosów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pięknych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- to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też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lat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; jest to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bowiem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sen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jeden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 27 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zaś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krów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chudych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brzydkich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które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wyszły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za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tamtymi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kłosów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pustych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zniszczonych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wiatrem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wschodnim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- to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też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siedem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lat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-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głodu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 </a:t>
            </a:r>
          </a:p>
          <a:p>
            <a:pPr algn="just">
              <a:lnSpc>
                <a:spcPct val="160000"/>
              </a:lnSpc>
            </a:pPr>
            <a:endParaRPr lang="en-US" sz="17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57 Ze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wszystkich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krajów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ludzie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przybywali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do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Egiptu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, by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kupować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zboże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od Józefa,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gdyż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głód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po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całej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ziemi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się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1700" dirty="0" err="1">
                <a:solidFill>
                  <a:schemeClr val="bg1"/>
                </a:solidFill>
                <a:latin typeface="Arial" charset="0"/>
                <a:ea typeface="굴림" pitchFamily="34" charset="-127"/>
              </a:rPr>
              <a:t>wzmagał</a:t>
            </a:r>
            <a:r>
              <a:rPr lang="en-US" sz="17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.</a:t>
            </a:r>
          </a:p>
        </p:txBody>
      </p:sp>
      <p:sp>
        <p:nvSpPr>
          <p:cNvPr id="23" name="AutoShape 68">
            <a:extLst>
              <a:ext uri="{FF2B5EF4-FFF2-40B4-BE49-F238E27FC236}">
                <a16:creationId xmlns:a16="http://schemas.microsoft.com/office/drawing/2014/main" id="{AC8149FA-A6F5-1128-A636-258C50BB5E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en-US" altLang="ko-KR" sz="3500" dirty="0" err="1">
                <a:solidFill>
                  <a:schemeClr val="bg1"/>
                </a:solidFill>
                <a:ea typeface="굴림" pitchFamily="34" charset="-127"/>
              </a:rPr>
              <a:t>Rdz</a:t>
            </a:r>
            <a:r>
              <a:rPr kumimoji="1" lang="en-US" altLang="ko-KR" sz="3500" dirty="0">
                <a:solidFill>
                  <a:schemeClr val="bg1"/>
                </a:solidFill>
                <a:ea typeface="굴림" pitchFamily="34" charset="-127"/>
              </a:rPr>
              <a:t> 39</a:t>
            </a:r>
          </a:p>
        </p:txBody>
      </p:sp>
    </p:spTree>
    <p:extLst>
      <p:ext uri="{BB962C8B-B14F-4D97-AF65-F5344CB8AC3E}">
        <p14:creationId xmlns:p14="http://schemas.microsoft.com/office/powerpoint/2010/main" val="413742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4339-6B41-7A88-EEA8-FE09079DF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5F11685D-BBED-6F98-5A84-1FBD9835A4A6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1168400"/>
            <a:ext cx="7162800" cy="523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pl-PL" sz="1800" dirty="0">
                <a:solidFill>
                  <a:schemeClr val="bg1"/>
                </a:solidFill>
              </a:rPr>
              <a:t>Wszystkich, którzy przybyli z Jakubem do Egiptu, a którzy wyszli z jego bioder, było ogółem, oprócz żon synów Jakuba, sześćdziesięciu sześciu. </a:t>
            </a:r>
            <a:r>
              <a:rPr lang="pl-PL" sz="1800" b="1" dirty="0">
                <a:solidFill>
                  <a:schemeClr val="bg1"/>
                </a:solidFill>
              </a:rPr>
              <a:t>27 </a:t>
            </a:r>
            <a:r>
              <a:rPr lang="pl-PL" sz="1800" dirty="0">
                <a:solidFill>
                  <a:schemeClr val="bg1"/>
                </a:solidFill>
              </a:rPr>
              <a:t>Synów zaś Józefa, którzy mu się urodzili w Egipcie, było dwóch. Wszystkich zatem członków rodziny Jakuba, którzy przybyli do Egiptu, było siedemdziesięciu.</a:t>
            </a:r>
            <a:endParaRPr lang="en-US" sz="18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>
            <a:extLst>
              <a:ext uri="{FF2B5EF4-FFF2-40B4-BE49-F238E27FC236}">
                <a16:creationId xmlns:a16="http://schemas.microsoft.com/office/drawing/2014/main" id="{64B57209-D29E-059B-D3F7-27D2AD438B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en-US" altLang="ko-KR" sz="3500" dirty="0" err="1">
                <a:solidFill>
                  <a:schemeClr val="bg1"/>
                </a:solidFill>
                <a:ea typeface="굴림" pitchFamily="34" charset="-127"/>
              </a:rPr>
              <a:t>Rdz</a:t>
            </a:r>
            <a:r>
              <a:rPr kumimoji="1" lang="en-US" altLang="ko-KR" sz="3500" dirty="0">
                <a:solidFill>
                  <a:schemeClr val="bg1"/>
                </a:solidFill>
                <a:ea typeface="굴림" pitchFamily="34" charset="-127"/>
              </a:rPr>
              <a:t> 46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6AEAB3B-615E-8409-C5D6-D9C2AE20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276600"/>
            <a:ext cx="4953000" cy="326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445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12FB1-CCAC-1B6F-C8E0-9340A575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4DECD70-E535-5E9B-13DB-0799CF0EF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4D4D4D"/>
                </a:solidFill>
              </a:rPr>
              <a:t>PODSUMOWANIE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C57D0-2A2E-D481-EA30-39C12664CC64}"/>
              </a:ext>
            </a:extLst>
          </p:cNvPr>
          <p:cNvSpPr txBox="1"/>
          <p:nvPr/>
        </p:nvSpPr>
        <p:spPr>
          <a:xfrm>
            <a:off x="2286000" y="1752600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HISTORIA NASZEGO ŻYCIA W REKACH BOGA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5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F41F8-ECC8-7ED0-1C39-F1363926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646A0A0-D550-D1A8-63FB-B5F663BFC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4D4D4D"/>
                </a:solidFill>
              </a:rPr>
              <a:t>PODSUMOWANIE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31748-5934-3FBC-2DAF-4154DA52BAE9}"/>
              </a:ext>
            </a:extLst>
          </p:cNvPr>
          <p:cNvSpPr txBox="1"/>
          <p:nvPr/>
        </p:nvSpPr>
        <p:spPr>
          <a:xfrm>
            <a:off x="2286000" y="17526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HISTORIA NASZEGO ŻYCIA W REKACH BOGA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MOC BŁOGOSŁAWIEŃSTWA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085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9DB7F9"/>
      </a:accent1>
      <a:accent2>
        <a:srgbClr val="F27F00"/>
      </a:accent2>
      <a:accent3>
        <a:srgbClr val="FECE00"/>
      </a:accent3>
      <a:accent4>
        <a:srgbClr val="BD7E39"/>
      </a:accent4>
      <a:accent5>
        <a:srgbClr val="9DB7F9"/>
      </a:accent5>
      <a:accent6>
        <a:srgbClr val="F27F00"/>
      </a:accent6>
      <a:hlink>
        <a:srgbClr val="FECE00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</TotalTime>
  <Words>665</Words>
  <Application>Microsoft Macintosh PowerPoint</Application>
  <PresentationFormat>Pokaz na ekranie (4:3)</PresentationFormat>
  <Paragraphs>90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굴림</vt:lpstr>
      <vt:lpstr>Arial</vt:lpstr>
      <vt:lpstr>Calibri</vt:lpstr>
      <vt:lpstr>1_Office Theme</vt:lpstr>
      <vt:lpstr>Józef egipski</vt:lpstr>
      <vt:lpstr>Rdz 38 Juda, Tamar, Onan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PODSUMOWANIE</vt:lpstr>
      <vt:lpstr>PODSUMOWANIE</vt:lpstr>
      <vt:lpstr>PODSUMOWANIE</vt:lpstr>
      <vt:lpstr>PODSUMOWANIE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Tomasz Krupnik</cp:lastModifiedBy>
  <cp:revision>226</cp:revision>
  <dcterms:created xsi:type="dcterms:W3CDTF">2012-04-26T17:06:14Z</dcterms:created>
  <dcterms:modified xsi:type="dcterms:W3CDTF">2025-12-21T19:17:55Z</dcterms:modified>
</cp:coreProperties>
</file>