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64" r:id="rId3"/>
    <p:sldId id="258" r:id="rId4"/>
    <p:sldId id="259" r:id="rId5"/>
    <p:sldId id="268" r:id="rId6"/>
    <p:sldId id="260" r:id="rId7"/>
    <p:sldId id="261" r:id="rId8"/>
    <p:sldId id="262" r:id="rId9"/>
    <p:sldId id="257" r:id="rId10"/>
    <p:sldId id="263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Martel" pitchFamily="2" charset="0"/>
      <p:regular r:id="rId16"/>
      <p:bold r:id="rId17"/>
    </p:embeddedFont>
    <p:embeddedFont>
      <p:font typeface="Martel DemiBold" pitchFamily="2" charset="0"/>
      <p:regular r:id="rId18"/>
      <p:bold r:id="rId19"/>
    </p:embeddedFont>
    <p:embeddedFont>
      <p:font typeface="Martel Sans" pitchFamily="2" charset="0"/>
      <p:regular r:id="rId20"/>
      <p:bold r:id="rId21"/>
    </p:embeddedFont>
    <p:embeddedFont>
      <p:font typeface="Martel Sans Black" pitchFamily="2" charset="0"/>
      <p:bold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95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b6d9553ee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fb6d9553ee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0CD8D789-875F-F8FC-1F92-E2052FEF2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b6d9553ee_1_114:notes">
            <a:extLst>
              <a:ext uri="{FF2B5EF4-FFF2-40B4-BE49-F238E27FC236}">
                <a16:creationId xmlns:a16="http://schemas.microsoft.com/office/drawing/2014/main" id="{15297A2C-C5A0-18C3-4483-37D598669C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fb6d9553ee_1_114:notes">
            <a:extLst>
              <a:ext uri="{FF2B5EF4-FFF2-40B4-BE49-F238E27FC236}">
                <a16:creationId xmlns:a16="http://schemas.microsoft.com/office/drawing/2014/main" id="{0BE9C6BA-28D4-EFB3-BC89-D7E6C2DDDF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321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0B850346-91B3-4140-A57D-2FA84EBB9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b6d9553ee_1_92:notes">
            <a:extLst>
              <a:ext uri="{FF2B5EF4-FFF2-40B4-BE49-F238E27FC236}">
                <a16:creationId xmlns:a16="http://schemas.microsoft.com/office/drawing/2014/main" id="{0D855968-734C-01CF-6FC6-30461CDD18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fb6d9553ee_1_92:notes">
            <a:extLst>
              <a:ext uri="{FF2B5EF4-FFF2-40B4-BE49-F238E27FC236}">
                <a16:creationId xmlns:a16="http://schemas.microsoft.com/office/drawing/2014/main" id="{4D3B0986-F6AF-492A-07C3-A8FA02B39B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441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0AB4E26F-987E-6091-5DD2-3AAD4F2E0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b6d9553ee_1_92:notes">
            <a:extLst>
              <a:ext uri="{FF2B5EF4-FFF2-40B4-BE49-F238E27FC236}">
                <a16:creationId xmlns:a16="http://schemas.microsoft.com/office/drawing/2014/main" id="{A1E6DD5C-5496-535C-7FDB-8435989811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fb6d9553ee_1_92:notes">
            <a:extLst>
              <a:ext uri="{FF2B5EF4-FFF2-40B4-BE49-F238E27FC236}">
                <a16:creationId xmlns:a16="http://schemas.microsoft.com/office/drawing/2014/main" id="{80BD9992-854D-CAAC-651C-671E475E35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680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7E829F9E-81F7-EA35-66B5-71B10B60C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b6d9553ee_1_92:notes">
            <a:extLst>
              <a:ext uri="{FF2B5EF4-FFF2-40B4-BE49-F238E27FC236}">
                <a16:creationId xmlns:a16="http://schemas.microsoft.com/office/drawing/2014/main" id="{A566426C-14A5-F8C5-7DC8-0BECE93F78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fb6d9553ee_1_92:notes">
            <a:extLst>
              <a:ext uri="{FF2B5EF4-FFF2-40B4-BE49-F238E27FC236}">
                <a16:creationId xmlns:a16="http://schemas.microsoft.com/office/drawing/2014/main" id="{D876BEF3-E2B6-E98B-533A-7F37CC80BD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1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A4CAC3F3-42A8-8458-B382-63A2EE9B7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b6d9553ee_1_92:notes">
            <a:extLst>
              <a:ext uri="{FF2B5EF4-FFF2-40B4-BE49-F238E27FC236}">
                <a16:creationId xmlns:a16="http://schemas.microsoft.com/office/drawing/2014/main" id="{1C611EA1-6CB8-FD67-827D-A94F1B2CB0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fb6d9553ee_1_92:notes">
            <a:extLst>
              <a:ext uri="{FF2B5EF4-FFF2-40B4-BE49-F238E27FC236}">
                <a16:creationId xmlns:a16="http://schemas.microsoft.com/office/drawing/2014/main" id="{6497F10F-0003-1F52-F9B6-1A20F0005B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816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b6d9553ee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fb6d9553ee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F95DC44F-18CF-D021-30F5-F6E359E65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b6d9553ee_1_114:notes">
            <a:extLst>
              <a:ext uri="{FF2B5EF4-FFF2-40B4-BE49-F238E27FC236}">
                <a16:creationId xmlns:a16="http://schemas.microsoft.com/office/drawing/2014/main" id="{92763986-30CA-97CC-CFDD-210D964FCD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fb6d9553ee_1_114:notes">
            <a:extLst>
              <a:ext uri="{FF2B5EF4-FFF2-40B4-BE49-F238E27FC236}">
                <a16:creationId xmlns:a16="http://schemas.microsoft.com/office/drawing/2014/main" id="{5544F70D-BE86-ED0D-5624-EDEC356F15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645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665409C1-E89A-3080-A920-36C76ED73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b6d9553ee_1_114:notes">
            <a:extLst>
              <a:ext uri="{FF2B5EF4-FFF2-40B4-BE49-F238E27FC236}">
                <a16:creationId xmlns:a16="http://schemas.microsoft.com/office/drawing/2014/main" id="{D7A67C5F-FEF4-1AE7-21CD-5B142529D7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fb6d9553ee_1_114:notes">
            <a:extLst>
              <a:ext uri="{FF2B5EF4-FFF2-40B4-BE49-F238E27FC236}">
                <a16:creationId xmlns:a16="http://schemas.microsoft.com/office/drawing/2014/main" id="{43059697-B540-231E-8559-5A20FCF4BF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9987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1656452E-2286-EB7E-D023-759D05B24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b6d9553ee_1_114:notes">
            <a:extLst>
              <a:ext uri="{FF2B5EF4-FFF2-40B4-BE49-F238E27FC236}">
                <a16:creationId xmlns:a16="http://schemas.microsoft.com/office/drawing/2014/main" id="{469C62B5-2420-F9A1-86A4-7B293DF63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fb6d9553ee_1_114:notes">
            <a:extLst>
              <a:ext uri="{FF2B5EF4-FFF2-40B4-BE49-F238E27FC236}">
                <a16:creationId xmlns:a16="http://schemas.microsoft.com/office/drawing/2014/main" id="{34F06BEF-2217-A3D4-AAF9-F60E8E2FCE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611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0CF89CBE-BEA1-20EA-9FA0-D45E42743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b6d9553ee_1_114:notes">
            <a:extLst>
              <a:ext uri="{FF2B5EF4-FFF2-40B4-BE49-F238E27FC236}">
                <a16:creationId xmlns:a16="http://schemas.microsoft.com/office/drawing/2014/main" id="{DC9EBCB2-9A0D-1C56-735A-02702F6223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fb6d9553ee_1_114:notes">
            <a:extLst>
              <a:ext uri="{FF2B5EF4-FFF2-40B4-BE49-F238E27FC236}">
                <a16:creationId xmlns:a16="http://schemas.microsoft.com/office/drawing/2014/main" id="{38AFF276-BAA8-96ED-9785-590DA01D49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21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CA8EA334-D7B7-9E16-F35C-21E3E7ED1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b6d9553ee_1_75:notes">
            <a:extLst>
              <a:ext uri="{FF2B5EF4-FFF2-40B4-BE49-F238E27FC236}">
                <a16:creationId xmlns:a16="http://schemas.microsoft.com/office/drawing/2014/main" id="{6A1F6761-5B27-32FE-FD51-98D380F03F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fb6d9553ee_1_75:notes">
            <a:extLst>
              <a:ext uri="{FF2B5EF4-FFF2-40B4-BE49-F238E27FC236}">
                <a16:creationId xmlns:a16="http://schemas.microsoft.com/office/drawing/2014/main" id="{53514EF8-F13E-F9EE-BDFA-FDCE1B5669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4465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b6d9553ee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fb6d9553ee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7643" b="7896"/>
          <a:stretch/>
        </p:blipFill>
        <p:spPr>
          <a:xfrm>
            <a:off x="117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361128" y="298758"/>
            <a:ext cx="8421671" cy="4477829"/>
            <a:chOff x="0" y="-38100"/>
            <a:chExt cx="4705633" cy="2502000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 txBox="1"/>
            <p:nvPr/>
          </p:nvSpPr>
          <p:spPr>
            <a:xfrm>
              <a:off x="0" y="-38100"/>
              <a:ext cx="4705500" cy="25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>
            <a:spLocks noGrp="1"/>
          </p:cNvSpPr>
          <p:nvPr>
            <p:ph type="pic" idx="2"/>
          </p:nvPr>
        </p:nvSpPr>
        <p:spPr>
          <a:xfrm>
            <a:off x="5354800" y="515400"/>
            <a:ext cx="3240900" cy="4112700"/>
          </a:xfrm>
          <a:prstGeom prst="roundRect">
            <a:avLst>
              <a:gd name="adj" fmla="val 5116"/>
            </a:avLst>
          </a:prstGeom>
          <a:noFill/>
          <a:ln>
            <a:noFill/>
          </a:ln>
        </p:spPr>
      </p:sp>
      <p:cxnSp>
        <p:nvCxnSpPr>
          <p:cNvPr id="15" name="Google Shape;15;p2"/>
          <p:cNvCxnSpPr/>
          <p:nvPr/>
        </p:nvCxnSpPr>
        <p:spPr>
          <a:xfrm>
            <a:off x="5200393" y="366946"/>
            <a:ext cx="0" cy="4409700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2"/>
          <p:cNvSpPr/>
          <p:nvPr/>
        </p:nvSpPr>
        <p:spPr>
          <a:xfrm>
            <a:off x="2294182" y="3351863"/>
            <a:ext cx="1031386" cy="1010758"/>
          </a:xfrm>
          <a:custGeom>
            <a:avLst/>
            <a:gdLst/>
            <a:ahLst/>
            <a:cxnLst/>
            <a:rect l="l" t="t" r="r" b="b"/>
            <a:pathLst>
              <a:path w="2062771" h="2021516" extrusionOk="0">
                <a:moveTo>
                  <a:pt x="0" y="0"/>
                </a:moveTo>
                <a:lnTo>
                  <a:pt x="2062771" y="0"/>
                </a:lnTo>
                <a:lnTo>
                  <a:pt x="2062771" y="2021515"/>
                </a:lnTo>
                <a:lnTo>
                  <a:pt x="0" y="2021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311704" y="744575"/>
            <a:ext cx="4888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557830" y="4437751"/>
            <a:ext cx="4488215" cy="442416"/>
            <a:chOff x="0" y="-38100"/>
            <a:chExt cx="1393899" cy="247201"/>
          </a:xfrm>
        </p:grpSpPr>
        <p:sp>
          <p:nvSpPr>
            <p:cNvPr id="20" name="Google Shape;20;p2"/>
            <p:cNvSpPr/>
            <p:nvPr/>
          </p:nvSpPr>
          <p:spPr>
            <a:xfrm>
              <a:off x="0" y="0"/>
              <a:ext cx="1393899" cy="209101"/>
            </a:xfrm>
            <a:custGeom>
              <a:avLst/>
              <a:gdLst/>
              <a:ahLst/>
              <a:cxnLst/>
              <a:rect l="l" t="t" r="r" b="b"/>
              <a:pathLst>
                <a:path w="1393899" h="209101" extrusionOk="0">
                  <a:moveTo>
                    <a:pt x="46551" y="0"/>
                  </a:moveTo>
                  <a:lnTo>
                    <a:pt x="1347348" y="0"/>
                  </a:lnTo>
                  <a:cubicBezTo>
                    <a:pt x="1359694" y="0"/>
                    <a:pt x="1371534" y="4904"/>
                    <a:pt x="1380264" y="13634"/>
                  </a:cubicBezTo>
                  <a:cubicBezTo>
                    <a:pt x="1388994" y="22364"/>
                    <a:pt x="1393899" y="34205"/>
                    <a:pt x="1393899" y="46551"/>
                  </a:cubicBezTo>
                  <a:lnTo>
                    <a:pt x="1393899" y="162550"/>
                  </a:lnTo>
                  <a:cubicBezTo>
                    <a:pt x="1393899" y="174896"/>
                    <a:pt x="1388994" y="186737"/>
                    <a:pt x="1380264" y="195466"/>
                  </a:cubicBezTo>
                  <a:cubicBezTo>
                    <a:pt x="1371534" y="204196"/>
                    <a:pt x="1359694" y="209101"/>
                    <a:pt x="1347348" y="209101"/>
                  </a:cubicBezTo>
                  <a:lnTo>
                    <a:pt x="46551" y="209101"/>
                  </a:lnTo>
                  <a:cubicBezTo>
                    <a:pt x="20841" y="209101"/>
                    <a:pt x="0" y="188259"/>
                    <a:pt x="0" y="162550"/>
                  </a:cubicBezTo>
                  <a:lnTo>
                    <a:pt x="0" y="46551"/>
                  </a:lnTo>
                  <a:cubicBezTo>
                    <a:pt x="0" y="34205"/>
                    <a:pt x="4904" y="22364"/>
                    <a:pt x="13634" y="13634"/>
                  </a:cubicBezTo>
                  <a:cubicBezTo>
                    <a:pt x="22364" y="4904"/>
                    <a:pt x="34205" y="0"/>
                    <a:pt x="46551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 txBox="1"/>
            <p:nvPr/>
          </p:nvSpPr>
          <p:spPr>
            <a:xfrm>
              <a:off x="0" y="-38100"/>
              <a:ext cx="1393800" cy="2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357550" y="4461210"/>
            <a:ext cx="48888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t="7643" b="7896"/>
          <a:stretch/>
        </p:blipFill>
        <p:spPr>
          <a:xfrm>
            <a:off x="11725" y="14216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3"/>
          <p:cNvGrpSpPr/>
          <p:nvPr/>
        </p:nvGrpSpPr>
        <p:grpSpPr>
          <a:xfrm>
            <a:off x="361128" y="298758"/>
            <a:ext cx="8421671" cy="4477829"/>
            <a:chOff x="0" y="-38100"/>
            <a:chExt cx="4705633" cy="25020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 txBox="1"/>
            <p:nvPr/>
          </p:nvSpPr>
          <p:spPr>
            <a:xfrm>
              <a:off x="0" y="-38100"/>
              <a:ext cx="4705500" cy="25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28;p3"/>
          <p:cNvSpPr>
            <a:spLocks noGrp="1"/>
          </p:cNvSpPr>
          <p:nvPr>
            <p:ph type="pic" idx="2"/>
          </p:nvPr>
        </p:nvSpPr>
        <p:spPr>
          <a:xfrm>
            <a:off x="5539300" y="515400"/>
            <a:ext cx="3056400" cy="4112700"/>
          </a:xfrm>
          <a:prstGeom prst="roundRect">
            <a:avLst>
              <a:gd name="adj" fmla="val 5116"/>
            </a:avLst>
          </a:prstGeom>
          <a:noFill/>
          <a:ln>
            <a:noFill/>
          </a:ln>
        </p:spPr>
      </p:sp>
      <p:sp>
        <p:nvSpPr>
          <p:cNvPr id="29" name="Google Shape;29;p3"/>
          <p:cNvSpPr/>
          <p:nvPr/>
        </p:nvSpPr>
        <p:spPr>
          <a:xfrm>
            <a:off x="-171150" y="2719155"/>
            <a:ext cx="2557973" cy="2057400"/>
          </a:xfrm>
          <a:custGeom>
            <a:avLst/>
            <a:gdLst/>
            <a:ahLst/>
            <a:cxnLst/>
            <a:rect l="l" t="t" r="r" b="b"/>
            <a:pathLst>
              <a:path w="5115946" h="4114800" extrusionOk="0">
                <a:moveTo>
                  <a:pt x="0" y="0"/>
                </a:moveTo>
                <a:lnTo>
                  <a:pt x="5115945" y="0"/>
                </a:lnTo>
                <a:lnTo>
                  <a:pt x="5115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cxnSp>
        <p:nvCxnSpPr>
          <p:cNvPr id="30" name="Google Shape;30;p3"/>
          <p:cNvCxnSpPr/>
          <p:nvPr/>
        </p:nvCxnSpPr>
        <p:spPr>
          <a:xfrm>
            <a:off x="5376045" y="366946"/>
            <a:ext cx="0" cy="4409700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490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t="7643" b="7896"/>
          <a:stretch/>
        </p:blipFill>
        <p:spPr>
          <a:xfrm>
            <a:off x="117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4"/>
          <p:cNvGrpSpPr/>
          <p:nvPr/>
        </p:nvGrpSpPr>
        <p:grpSpPr>
          <a:xfrm>
            <a:off x="361128" y="298758"/>
            <a:ext cx="8421671" cy="4477829"/>
            <a:chOff x="0" y="-38100"/>
            <a:chExt cx="4705633" cy="2502000"/>
          </a:xfrm>
        </p:grpSpPr>
        <p:sp>
          <p:nvSpPr>
            <p:cNvPr id="36" name="Google Shape;36;p4"/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 txBox="1"/>
            <p:nvPr/>
          </p:nvSpPr>
          <p:spPr>
            <a:xfrm>
              <a:off x="0" y="-38100"/>
              <a:ext cx="4705500" cy="25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540300" y="673625"/>
            <a:ext cx="661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540300" y="138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5593876" y="1566318"/>
            <a:ext cx="2367686" cy="2466340"/>
          </a:xfrm>
          <a:custGeom>
            <a:avLst/>
            <a:gdLst/>
            <a:ahLst/>
            <a:cxnLst/>
            <a:rect l="l" t="t" r="r" b="b"/>
            <a:pathLst>
              <a:path w="4735372" h="4932679" extrusionOk="0">
                <a:moveTo>
                  <a:pt x="0" y="0"/>
                </a:moveTo>
                <a:lnTo>
                  <a:pt x="4735373" y="0"/>
                </a:lnTo>
                <a:lnTo>
                  <a:pt x="4735373" y="4932679"/>
                </a:lnTo>
                <a:lnTo>
                  <a:pt x="0" y="4932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t="7643" b="7896"/>
          <a:stretch/>
        </p:blipFill>
        <p:spPr>
          <a:xfrm>
            <a:off x="117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5"/>
          <p:cNvGrpSpPr/>
          <p:nvPr/>
        </p:nvGrpSpPr>
        <p:grpSpPr>
          <a:xfrm>
            <a:off x="361128" y="298758"/>
            <a:ext cx="8421671" cy="4477829"/>
            <a:chOff x="0" y="-38100"/>
            <a:chExt cx="4705633" cy="2502000"/>
          </a:xfrm>
        </p:grpSpPr>
        <p:sp>
          <p:nvSpPr>
            <p:cNvPr id="45" name="Google Shape;45;p5"/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 txBox="1"/>
            <p:nvPr/>
          </p:nvSpPr>
          <p:spPr>
            <a:xfrm>
              <a:off x="0" y="-38100"/>
              <a:ext cx="4705500" cy="25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5"/>
          <p:cNvSpPr/>
          <p:nvPr/>
        </p:nvSpPr>
        <p:spPr>
          <a:xfrm flipH="1">
            <a:off x="4090899" y="2719155"/>
            <a:ext cx="2249642" cy="2057400"/>
          </a:xfrm>
          <a:custGeom>
            <a:avLst/>
            <a:gdLst/>
            <a:ahLst/>
            <a:cxnLst/>
            <a:rect l="l" t="t" r="r" b="b"/>
            <a:pathLst>
              <a:path w="4499284" h="4114800" extrusionOk="0">
                <a:moveTo>
                  <a:pt x="4499284" y="0"/>
                </a:moveTo>
                <a:lnTo>
                  <a:pt x="0" y="0"/>
                </a:lnTo>
                <a:lnTo>
                  <a:pt x="0" y="4114800"/>
                </a:lnTo>
                <a:lnTo>
                  <a:pt x="4499284" y="4114800"/>
                </a:lnTo>
                <a:lnTo>
                  <a:pt x="449928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/>
          <p:cNvPicPr preferRelativeResize="0"/>
          <p:nvPr/>
        </p:nvPicPr>
        <p:blipFill rotWithShape="1">
          <a:blip r:embed="rId2">
            <a:alphaModFix/>
          </a:blip>
          <a:srcRect t="7643" b="7896"/>
          <a:stretch/>
        </p:blipFill>
        <p:spPr>
          <a:xfrm>
            <a:off x="117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6"/>
          <p:cNvGrpSpPr/>
          <p:nvPr/>
        </p:nvGrpSpPr>
        <p:grpSpPr>
          <a:xfrm>
            <a:off x="361128" y="298758"/>
            <a:ext cx="8421671" cy="4477829"/>
            <a:chOff x="0" y="-38100"/>
            <a:chExt cx="4705633" cy="2502000"/>
          </a:xfrm>
        </p:grpSpPr>
        <p:sp>
          <p:nvSpPr>
            <p:cNvPr id="55" name="Google Shape;55;p6"/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 txBox="1"/>
            <p:nvPr/>
          </p:nvSpPr>
          <p:spPr>
            <a:xfrm>
              <a:off x="0" y="-38100"/>
              <a:ext cx="4705500" cy="25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498750" y="445025"/>
            <a:ext cx="814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9" name="Google Shape;59;p6"/>
          <p:cNvCxnSpPr/>
          <p:nvPr/>
        </p:nvCxnSpPr>
        <p:spPr>
          <a:xfrm>
            <a:off x="361128" y="2852794"/>
            <a:ext cx="8417100" cy="0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6"/>
          <p:cNvCxnSpPr/>
          <p:nvPr/>
        </p:nvCxnSpPr>
        <p:spPr>
          <a:xfrm>
            <a:off x="3136044" y="2852793"/>
            <a:ext cx="0" cy="1923900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6"/>
          <p:cNvCxnSpPr/>
          <p:nvPr/>
        </p:nvCxnSpPr>
        <p:spPr>
          <a:xfrm>
            <a:off x="6007957" y="2852793"/>
            <a:ext cx="0" cy="1923900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6"/>
          <p:cNvSpPr/>
          <p:nvPr/>
        </p:nvSpPr>
        <p:spPr>
          <a:xfrm>
            <a:off x="809068" y="3004423"/>
            <a:ext cx="1794848" cy="1478301"/>
          </a:xfrm>
          <a:custGeom>
            <a:avLst/>
            <a:gdLst/>
            <a:ahLst/>
            <a:cxnLst/>
            <a:rect l="l" t="t" r="r" b="b"/>
            <a:pathLst>
              <a:path w="3589695" h="2956603" extrusionOk="0">
                <a:moveTo>
                  <a:pt x="0" y="0"/>
                </a:moveTo>
                <a:lnTo>
                  <a:pt x="3589696" y="0"/>
                </a:lnTo>
                <a:lnTo>
                  <a:pt x="3589696" y="2956603"/>
                </a:lnTo>
                <a:lnTo>
                  <a:pt x="0" y="29566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3" name="Google Shape;63;p6"/>
          <p:cNvSpPr/>
          <p:nvPr/>
        </p:nvSpPr>
        <p:spPr>
          <a:xfrm>
            <a:off x="3725057" y="3004423"/>
            <a:ext cx="1693888" cy="1478301"/>
          </a:xfrm>
          <a:custGeom>
            <a:avLst/>
            <a:gdLst/>
            <a:ahLst/>
            <a:cxnLst/>
            <a:rect l="l" t="t" r="r" b="b"/>
            <a:pathLst>
              <a:path w="3387775" h="2956603" extrusionOk="0">
                <a:moveTo>
                  <a:pt x="0" y="0"/>
                </a:moveTo>
                <a:lnTo>
                  <a:pt x="3387774" y="0"/>
                </a:lnTo>
                <a:lnTo>
                  <a:pt x="3387774" y="2956603"/>
                </a:lnTo>
                <a:lnTo>
                  <a:pt x="0" y="29566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4" name="Google Shape;64;p6"/>
          <p:cNvSpPr/>
          <p:nvPr/>
        </p:nvSpPr>
        <p:spPr>
          <a:xfrm>
            <a:off x="6541013" y="3063965"/>
            <a:ext cx="1779929" cy="1359219"/>
          </a:xfrm>
          <a:custGeom>
            <a:avLst/>
            <a:gdLst/>
            <a:ahLst/>
            <a:cxnLst/>
            <a:rect l="l" t="t" r="r" b="b"/>
            <a:pathLst>
              <a:path w="3559858" h="2718437" extrusionOk="0">
                <a:moveTo>
                  <a:pt x="0" y="0"/>
                </a:moveTo>
                <a:lnTo>
                  <a:pt x="3559858" y="0"/>
                </a:lnTo>
                <a:lnTo>
                  <a:pt x="3559858" y="2718437"/>
                </a:lnTo>
                <a:lnTo>
                  <a:pt x="0" y="27184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2">
            <a:alphaModFix/>
          </a:blip>
          <a:srcRect t="7643" b="7896"/>
          <a:stretch/>
        </p:blipFill>
        <p:spPr>
          <a:xfrm>
            <a:off x="117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7"/>
          <p:cNvGrpSpPr/>
          <p:nvPr/>
        </p:nvGrpSpPr>
        <p:grpSpPr>
          <a:xfrm>
            <a:off x="2431172" y="298750"/>
            <a:ext cx="4281655" cy="4477829"/>
            <a:chOff x="0" y="-38100"/>
            <a:chExt cx="4705633" cy="2502000"/>
          </a:xfrm>
        </p:grpSpPr>
        <p:sp>
          <p:nvSpPr>
            <p:cNvPr id="68" name="Google Shape;68;p7"/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 txBox="1"/>
            <p:nvPr/>
          </p:nvSpPr>
          <p:spPr>
            <a:xfrm>
              <a:off x="0" y="-38100"/>
              <a:ext cx="4705500" cy="25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2431200" y="1050600"/>
            <a:ext cx="4281600" cy="30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2" name="Google Shape;72;p7"/>
          <p:cNvGrpSpPr/>
          <p:nvPr/>
        </p:nvGrpSpPr>
        <p:grpSpPr>
          <a:xfrm>
            <a:off x="1303357" y="172157"/>
            <a:ext cx="1654048" cy="1654048"/>
            <a:chOff x="0" y="0"/>
            <a:chExt cx="812800" cy="812800"/>
          </a:xfrm>
        </p:grpSpPr>
        <p:sp>
          <p:nvSpPr>
            <p:cNvPr id="73" name="Google Shape;73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1603984" y="304762"/>
            <a:ext cx="1052796" cy="1247926"/>
          </a:xfrm>
          <a:custGeom>
            <a:avLst/>
            <a:gdLst/>
            <a:ahLst/>
            <a:cxnLst/>
            <a:rect l="l" t="t" r="r" b="b"/>
            <a:pathLst>
              <a:path w="2105591" h="2495852" extrusionOk="0">
                <a:moveTo>
                  <a:pt x="0" y="0"/>
                </a:moveTo>
                <a:lnTo>
                  <a:pt x="2105592" y="0"/>
                </a:lnTo>
                <a:lnTo>
                  <a:pt x="2105592" y="2495852"/>
                </a:lnTo>
                <a:lnTo>
                  <a:pt x="0" y="2495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8"/>
          <p:cNvPicPr preferRelativeResize="0"/>
          <p:nvPr/>
        </p:nvPicPr>
        <p:blipFill rotWithShape="1">
          <a:blip r:embed="rId2">
            <a:alphaModFix/>
          </a:blip>
          <a:srcRect t="7643" b="7896"/>
          <a:stretch/>
        </p:blipFill>
        <p:spPr>
          <a:xfrm>
            <a:off x="117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8"/>
          <p:cNvGrpSpPr/>
          <p:nvPr/>
        </p:nvGrpSpPr>
        <p:grpSpPr>
          <a:xfrm>
            <a:off x="361128" y="298758"/>
            <a:ext cx="8421671" cy="4477829"/>
            <a:chOff x="0" y="-38100"/>
            <a:chExt cx="4705633" cy="2502000"/>
          </a:xfrm>
        </p:grpSpPr>
        <p:sp>
          <p:nvSpPr>
            <p:cNvPr id="79" name="Google Shape;79;p8"/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 txBox="1"/>
            <p:nvPr/>
          </p:nvSpPr>
          <p:spPr>
            <a:xfrm>
              <a:off x="0" y="-38100"/>
              <a:ext cx="4705500" cy="25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646500" y="16903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subTitle" idx="1"/>
          </p:nvPr>
        </p:nvSpPr>
        <p:spPr>
          <a:xfrm>
            <a:off x="927750" y="3260275"/>
            <a:ext cx="3482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5" name="Google Shape;85;p8"/>
          <p:cNvCxnSpPr/>
          <p:nvPr/>
        </p:nvCxnSpPr>
        <p:spPr>
          <a:xfrm>
            <a:off x="4939495" y="366946"/>
            <a:ext cx="0" cy="4409700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9"/>
          <p:cNvPicPr preferRelativeResize="0"/>
          <p:nvPr/>
        </p:nvPicPr>
        <p:blipFill rotWithShape="1">
          <a:blip r:embed="rId2">
            <a:alphaModFix/>
          </a:blip>
          <a:srcRect t="7643" b="7896"/>
          <a:stretch/>
        </p:blipFill>
        <p:spPr>
          <a:xfrm>
            <a:off x="117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9"/>
          <p:cNvGrpSpPr/>
          <p:nvPr/>
        </p:nvGrpSpPr>
        <p:grpSpPr>
          <a:xfrm>
            <a:off x="954126" y="3398325"/>
            <a:ext cx="1654048" cy="1654048"/>
            <a:chOff x="0" y="0"/>
            <a:chExt cx="812800" cy="812800"/>
          </a:xfrm>
        </p:grpSpPr>
        <p:sp>
          <p:nvSpPr>
            <p:cNvPr id="89" name="Google Shape;89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9"/>
          <p:cNvGrpSpPr/>
          <p:nvPr/>
        </p:nvGrpSpPr>
        <p:grpSpPr>
          <a:xfrm>
            <a:off x="3744974" y="3398325"/>
            <a:ext cx="1654048" cy="1654048"/>
            <a:chOff x="0" y="0"/>
            <a:chExt cx="812800" cy="812800"/>
          </a:xfrm>
        </p:grpSpPr>
        <p:sp>
          <p:nvSpPr>
            <p:cNvPr id="92" name="Google Shape;92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9"/>
          <p:cNvGrpSpPr/>
          <p:nvPr/>
        </p:nvGrpSpPr>
        <p:grpSpPr>
          <a:xfrm>
            <a:off x="6535441" y="3398325"/>
            <a:ext cx="1654048" cy="1654048"/>
            <a:chOff x="0" y="0"/>
            <a:chExt cx="812800" cy="812800"/>
          </a:xfrm>
        </p:grpSpPr>
        <p:sp>
          <p:nvSpPr>
            <p:cNvPr id="95" name="Google Shape;95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9"/>
          <p:cNvGrpSpPr/>
          <p:nvPr/>
        </p:nvGrpSpPr>
        <p:grpSpPr>
          <a:xfrm>
            <a:off x="361128" y="298758"/>
            <a:ext cx="8421671" cy="4477829"/>
            <a:chOff x="0" y="-38100"/>
            <a:chExt cx="4705633" cy="2502000"/>
          </a:xfrm>
        </p:grpSpPr>
        <p:sp>
          <p:nvSpPr>
            <p:cNvPr id="98" name="Google Shape;98;p9"/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 txBox="1"/>
            <p:nvPr/>
          </p:nvSpPr>
          <p:spPr>
            <a:xfrm>
              <a:off x="0" y="-38100"/>
              <a:ext cx="4705500" cy="25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0" name="Google Shape;100;p9"/>
          <p:cNvCxnSpPr/>
          <p:nvPr/>
        </p:nvCxnSpPr>
        <p:spPr>
          <a:xfrm>
            <a:off x="3136044" y="1387725"/>
            <a:ext cx="0" cy="3388800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9"/>
          <p:cNvCxnSpPr/>
          <p:nvPr/>
        </p:nvCxnSpPr>
        <p:spPr>
          <a:xfrm>
            <a:off x="6007957" y="1387725"/>
            <a:ext cx="0" cy="3388800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9"/>
          <p:cNvCxnSpPr/>
          <p:nvPr/>
        </p:nvCxnSpPr>
        <p:spPr>
          <a:xfrm>
            <a:off x="361128" y="1387725"/>
            <a:ext cx="8417100" cy="0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3" name="Google Shape;103;p9"/>
          <p:cNvGrpSpPr/>
          <p:nvPr/>
        </p:nvGrpSpPr>
        <p:grpSpPr>
          <a:xfrm>
            <a:off x="972406" y="3416605"/>
            <a:ext cx="1617472" cy="1617472"/>
            <a:chOff x="0" y="0"/>
            <a:chExt cx="812800" cy="812800"/>
          </a:xfrm>
        </p:grpSpPr>
        <p:sp>
          <p:nvSpPr>
            <p:cNvPr id="104" name="Google Shape;104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9"/>
          <p:cNvGrpSpPr/>
          <p:nvPr/>
        </p:nvGrpSpPr>
        <p:grpSpPr>
          <a:xfrm>
            <a:off x="3763255" y="3416605"/>
            <a:ext cx="1617472" cy="1617472"/>
            <a:chOff x="0" y="0"/>
            <a:chExt cx="812800" cy="812800"/>
          </a:xfrm>
        </p:grpSpPr>
        <p:sp>
          <p:nvSpPr>
            <p:cNvPr id="107" name="Google Shape;107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6553722" y="3416605"/>
            <a:ext cx="1617472" cy="1617472"/>
            <a:chOff x="0" y="0"/>
            <a:chExt cx="812800" cy="812800"/>
          </a:xfrm>
        </p:grpSpPr>
        <p:sp>
          <p:nvSpPr>
            <p:cNvPr id="110" name="Google Shape;110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9"/>
          <p:cNvSpPr/>
          <p:nvPr/>
        </p:nvSpPr>
        <p:spPr>
          <a:xfrm>
            <a:off x="1217652" y="3674146"/>
            <a:ext cx="1126997" cy="1102408"/>
          </a:xfrm>
          <a:custGeom>
            <a:avLst/>
            <a:gdLst/>
            <a:ahLst/>
            <a:cxnLst/>
            <a:rect l="l" t="t" r="r" b="b"/>
            <a:pathLst>
              <a:path w="2253994" h="2204816" extrusionOk="0">
                <a:moveTo>
                  <a:pt x="0" y="0"/>
                </a:moveTo>
                <a:lnTo>
                  <a:pt x="2253994" y="0"/>
                </a:lnTo>
                <a:lnTo>
                  <a:pt x="2253994" y="2204816"/>
                </a:lnTo>
                <a:lnTo>
                  <a:pt x="0" y="2204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3" name="Google Shape;113;p9"/>
          <p:cNvSpPr/>
          <p:nvPr/>
        </p:nvSpPr>
        <p:spPr>
          <a:xfrm>
            <a:off x="3997298" y="3723793"/>
            <a:ext cx="1149404" cy="1003116"/>
          </a:xfrm>
          <a:custGeom>
            <a:avLst/>
            <a:gdLst/>
            <a:ahLst/>
            <a:cxnLst/>
            <a:rect l="l" t="t" r="r" b="b"/>
            <a:pathLst>
              <a:path w="2298808" h="2006232" extrusionOk="0">
                <a:moveTo>
                  <a:pt x="0" y="0"/>
                </a:moveTo>
                <a:lnTo>
                  <a:pt x="2298808" y="0"/>
                </a:lnTo>
                <a:lnTo>
                  <a:pt x="2298808" y="2006232"/>
                </a:lnTo>
                <a:lnTo>
                  <a:pt x="0" y="2006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4" name="Google Shape;114;p9"/>
          <p:cNvSpPr/>
          <p:nvPr/>
        </p:nvSpPr>
        <p:spPr>
          <a:xfrm rot="-2188154">
            <a:off x="7004329" y="3750520"/>
            <a:ext cx="717075" cy="917189"/>
          </a:xfrm>
          <a:custGeom>
            <a:avLst/>
            <a:gdLst/>
            <a:ahLst/>
            <a:cxnLst/>
            <a:rect l="l" t="t" r="r" b="b"/>
            <a:pathLst>
              <a:path w="1432683" h="1832501" extrusionOk="0">
                <a:moveTo>
                  <a:pt x="0" y="0"/>
                </a:moveTo>
                <a:lnTo>
                  <a:pt x="1432683" y="0"/>
                </a:lnTo>
                <a:lnTo>
                  <a:pt x="1432683" y="1832502"/>
                </a:lnTo>
                <a:lnTo>
                  <a:pt x="0" y="1832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5" name="Google Shape;115;p9"/>
          <p:cNvSpPr txBox="1">
            <a:spLocks noGrp="1"/>
          </p:cNvSpPr>
          <p:nvPr>
            <p:ph type="body" idx="1"/>
          </p:nvPr>
        </p:nvSpPr>
        <p:spPr>
          <a:xfrm>
            <a:off x="363450" y="436650"/>
            <a:ext cx="8417100" cy="8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0"/>
          <p:cNvPicPr preferRelativeResize="0"/>
          <p:nvPr/>
        </p:nvPicPr>
        <p:blipFill rotWithShape="1">
          <a:blip r:embed="rId2">
            <a:alphaModFix/>
          </a:blip>
          <a:srcRect t="7643" b="7896"/>
          <a:stretch/>
        </p:blipFill>
        <p:spPr>
          <a:xfrm>
            <a:off x="117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tel DemiBold"/>
              <a:buNone/>
              <a:defRPr sz="2800">
                <a:solidFill>
                  <a:schemeClr val="dk1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tel DemiBold"/>
              <a:buNone/>
              <a:defRPr sz="2800">
                <a:solidFill>
                  <a:schemeClr val="dk1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tel DemiBold"/>
              <a:buNone/>
              <a:defRPr sz="2800">
                <a:solidFill>
                  <a:schemeClr val="dk1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tel DemiBold"/>
              <a:buNone/>
              <a:defRPr sz="2800">
                <a:solidFill>
                  <a:schemeClr val="dk1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tel DemiBold"/>
              <a:buNone/>
              <a:defRPr sz="2800">
                <a:solidFill>
                  <a:schemeClr val="dk1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tel DemiBold"/>
              <a:buNone/>
              <a:defRPr sz="2800">
                <a:solidFill>
                  <a:schemeClr val="dk1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tel DemiBold"/>
              <a:buNone/>
              <a:defRPr sz="2800">
                <a:solidFill>
                  <a:schemeClr val="dk1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tel DemiBold"/>
              <a:buNone/>
              <a:defRPr sz="2800">
                <a:solidFill>
                  <a:schemeClr val="dk1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tel DemiBold"/>
              <a:buNone/>
              <a:defRPr sz="2800">
                <a:solidFill>
                  <a:schemeClr val="dk1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rtel DemiBold"/>
              <a:buChar char="●"/>
              <a:defRPr sz="1800">
                <a:solidFill>
                  <a:schemeClr val="dk2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rtel DemiBold"/>
              <a:buChar char="○"/>
              <a:defRPr>
                <a:solidFill>
                  <a:schemeClr val="dk2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rtel DemiBold"/>
              <a:buChar char="■"/>
              <a:defRPr>
                <a:solidFill>
                  <a:schemeClr val="dk2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rtel DemiBold"/>
              <a:buChar char="●"/>
              <a:defRPr>
                <a:solidFill>
                  <a:schemeClr val="dk2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rtel DemiBold"/>
              <a:buChar char="○"/>
              <a:defRPr>
                <a:solidFill>
                  <a:schemeClr val="dk2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rtel DemiBold"/>
              <a:buChar char="■"/>
              <a:defRPr>
                <a:solidFill>
                  <a:schemeClr val="dk2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rtel DemiBold"/>
              <a:buChar char="●"/>
              <a:defRPr>
                <a:solidFill>
                  <a:schemeClr val="dk2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rtel DemiBold"/>
              <a:buChar char="○"/>
              <a:defRPr>
                <a:solidFill>
                  <a:schemeClr val="dk2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rtel DemiBold"/>
              <a:buChar char="■"/>
              <a:defRPr>
                <a:solidFill>
                  <a:schemeClr val="dk2"/>
                </a:solidFill>
                <a:latin typeface="Martel DemiBold"/>
                <a:ea typeface="Martel DemiBold"/>
                <a:cs typeface="Martel DemiBold"/>
                <a:sym typeface="Martel D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7CD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1"/>
          <p:cNvGrpSpPr/>
          <p:nvPr/>
        </p:nvGrpSpPr>
        <p:grpSpPr>
          <a:xfrm>
            <a:off x="361127" y="307895"/>
            <a:ext cx="8421745" cy="4477797"/>
            <a:chOff x="0" y="-38100"/>
            <a:chExt cx="4705633" cy="2501960"/>
          </a:xfrm>
        </p:grpSpPr>
        <p:sp>
          <p:nvSpPr>
            <p:cNvPr id="125" name="Google Shape;125;p11"/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 txBox="1"/>
            <p:nvPr/>
          </p:nvSpPr>
          <p:spPr>
            <a:xfrm>
              <a:off x="0" y="-38100"/>
              <a:ext cx="4705633" cy="2501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1"/>
          <p:cNvGrpSpPr/>
          <p:nvPr/>
        </p:nvGrpSpPr>
        <p:grpSpPr>
          <a:xfrm>
            <a:off x="1267059" y="4536797"/>
            <a:ext cx="3009463" cy="442419"/>
            <a:chOff x="0" y="-38100"/>
            <a:chExt cx="1393899" cy="247201"/>
          </a:xfrm>
        </p:grpSpPr>
        <p:sp>
          <p:nvSpPr>
            <p:cNvPr id="129" name="Google Shape;129;p11"/>
            <p:cNvSpPr/>
            <p:nvPr/>
          </p:nvSpPr>
          <p:spPr>
            <a:xfrm>
              <a:off x="0" y="0"/>
              <a:ext cx="1393899" cy="209101"/>
            </a:xfrm>
            <a:custGeom>
              <a:avLst/>
              <a:gdLst/>
              <a:ahLst/>
              <a:cxnLst/>
              <a:rect l="l" t="t" r="r" b="b"/>
              <a:pathLst>
                <a:path w="1393899" h="209101" extrusionOk="0">
                  <a:moveTo>
                    <a:pt x="46551" y="0"/>
                  </a:moveTo>
                  <a:lnTo>
                    <a:pt x="1347348" y="0"/>
                  </a:lnTo>
                  <a:cubicBezTo>
                    <a:pt x="1359694" y="0"/>
                    <a:pt x="1371534" y="4904"/>
                    <a:pt x="1380264" y="13634"/>
                  </a:cubicBezTo>
                  <a:cubicBezTo>
                    <a:pt x="1388994" y="22364"/>
                    <a:pt x="1393899" y="34205"/>
                    <a:pt x="1393899" y="46551"/>
                  </a:cubicBezTo>
                  <a:lnTo>
                    <a:pt x="1393899" y="162550"/>
                  </a:lnTo>
                  <a:cubicBezTo>
                    <a:pt x="1393899" y="174896"/>
                    <a:pt x="1388994" y="186737"/>
                    <a:pt x="1380264" y="195466"/>
                  </a:cubicBezTo>
                  <a:cubicBezTo>
                    <a:pt x="1371534" y="204196"/>
                    <a:pt x="1359694" y="209101"/>
                    <a:pt x="1347348" y="209101"/>
                  </a:cubicBezTo>
                  <a:lnTo>
                    <a:pt x="46551" y="209101"/>
                  </a:lnTo>
                  <a:cubicBezTo>
                    <a:pt x="20841" y="209101"/>
                    <a:pt x="0" y="188259"/>
                    <a:pt x="0" y="162550"/>
                  </a:cubicBezTo>
                  <a:lnTo>
                    <a:pt x="0" y="46551"/>
                  </a:lnTo>
                  <a:cubicBezTo>
                    <a:pt x="0" y="34205"/>
                    <a:pt x="4904" y="22364"/>
                    <a:pt x="13634" y="13634"/>
                  </a:cubicBezTo>
                  <a:cubicBezTo>
                    <a:pt x="22364" y="4904"/>
                    <a:pt x="34205" y="0"/>
                    <a:pt x="46551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1"/>
            <p:cNvSpPr txBox="1"/>
            <p:nvPr/>
          </p:nvSpPr>
          <p:spPr>
            <a:xfrm>
              <a:off x="0" y="-38100"/>
              <a:ext cx="1393898" cy="247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1" name="Google Shape;131;p11"/>
          <p:cNvCxnSpPr/>
          <p:nvPr/>
        </p:nvCxnSpPr>
        <p:spPr>
          <a:xfrm>
            <a:off x="5200393" y="366946"/>
            <a:ext cx="0" cy="4409609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11"/>
          <p:cNvSpPr/>
          <p:nvPr/>
        </p:nvSpPr>
        <p:spPr>
          <a:xfrm>
            <a:off x="2294182" y="3351863"/>
            <a:ext cx="1031386" cy="1010758"/>
          </a:xfrm>
          <a:custGeom>
            <a:avLst/>
            <a:gdLst/>
            <a:ahLst/>
            <a:cxnLst/>
            <a:rect l="l" t="t" r="r" b="b"/>
            <a:pathLst>
              <a:path w="2062771" h="2021516" extrusionOk="0">
                <a:moveTo>
                  <a:pt x="0" y="0"/>
                </a:moveTo>
                <a:lnTo>
                  <a:pt x="2062771" y="0"/>
                </a:lnTo>
                <a:lnTo>
                  <a:pt x="2062771" y="2021515"/>
                </a:lnTo>
                <a:lnTo>
                  <a:pt x="0" y="2021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33" name="Google Shape;133;p11"/>
          <p:cNvSpPr txBox="1"/>
          <p:nvPr/>
        </p:nvSpPr>
        <p:spPr>
          <a:xfrm>
            <a:off x="768086" y="1217554"/>
            <a:ext cx="4083600" cy="7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Jakub - Izrael</a:t>
            </a:r>
            <a:endParaRPr sz="700" dirty="0"/>
          </a:p>
        </p:txBody>
      </p:sp>
      <p:sp>
        <p:nvSpPr>
          <p:cNvPr id="135" name="Google Shape;135;p11"/>
          <p:cNvSpPr txBox="1"/>
          <p:nvPr/>
        </p:nvSpPr>
        <p:spPr>
          <a:xfrm>
            <a:off x="1267059" y="4656426"/>
            <a:ext cx="308563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 dirty="0">
                <a:solidFill>
                  <a:srgbClr val="474747"/>
                </a:solidFill>
                <a:latin typeface="Martel Sans"/>
                <a:ea typeface="Martel Sans"/>
                <a:cs typeface="Martel Sans"/>
                <a:sym typeface="Martel Sans"/>
              </a:rPr>
              <a:t>Presented by</a:t>
            </a:r>
            <a:r>
              <a:rPr lang="en" sz="1200" b="1" i="0" u="none" strike="noStrike" cap="none" dirty="0">
                <a:solidFill>
                  <a:srgbClr val="474747"/>
                </a:solidFill>
                <a:latin typeface="Martel Sans Black"/>
                <a:ea typeface="Martel Sans Black"/>
                <a:cs typeface="Martel Sans Black"/>
                <a:sym typeface="Martel Sans Black"/>
              </a:rPr>
              <a:t> </a:t>
            </a:r>
            <a:r>
              <a:rPr lang="en" sz="1200" b="1" i="0" u="none" strike="noStrike" cap="none" dirty="0" err="1">
                <a:solidFill>
                  <a:srgbClr val="474747"/>
                </a:solidFill>
                <a:latin typeface="Martel Sans Black"/>
                <a:ea typeface="Martel Sans Black"/>
                <a:cs typeface="Martel Sans Black"/>
                <a:sym typeface="Martel Sans Black"/>
              </a:rPr>
              <a:t>ks</a:t>
            </a:r>
            <a:r>
              <a:rPr lang="en" sz="1200" b="1" i="0" u="none" strike="noStrike" cap="none" dirty="0">
                <a:solidFill>
                  <a:srgbClr val="474747"/>
                </a:solidFill>
                <a:latin typeface="Martel Sans Black"/>
                <a:ea typeface="Martel Sans Black"/>
                <a:cs typeface="Martel Sans Black"/>
                <a:sym typeface="Martel Sans Black"/>
              </a:rPr>
              <a:t>. Tomasz Krupnik</a:t>
            </a:r>
            <a:endParaRPr sz="7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20E0C74-E473-6284-3BA5-6815A9404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062" y="1046888"/>
            <a:ext cx="3885000" cy="299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7CD"/>
        </a:solidFill>
        <a:effectLst/>
      </p:bgPr>
    </p:bg>
    <p:spTree>
      <p:nvGrpSpPr>
        <p:cNvPr id="1" name="Shape 161">
          <a:extLst>
            <a:ext uri="{FF2B5EF4-FFF2-40B4-BE49-F238E27FC236}">
              <a16:creationId xmlns:a16="http://schemas.microsoft.com/office/drawing/2014/main" id="{B6084DFA-01B1-96E0-2A0C-56F018285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3">
            <a:extLst>
              <a:ext uri="{FF2B5EF4-FFF2-40B4-BE49-F238E27FC236}">
                <a16:creationId xmlns:a16="http://schemas.microsoft.com/office/drawing/2014/main" id="{6592CC27-86B8-495F-69DB-EC0A4CB07EBE}"/>
              </a:ext>
            </a:extLst>
          </p:cNvPr>
          <p:cNvGrpSpPr/>
          <p:nvPr/>
        </p:nvGrpSpPr>
        <p:grpSpPr>
          <a:xfrm>
            <a:off x="361127" y="366945"/>
            <a:ext cx="8421745" cy="4477797"/>
            <a:chOff x="0" y="-38100"/>
            <a:chExt cx="4705633" cy="2501960"/>
          </a:xfrm>
        </p:grpSpPr>
        <p:sp>
          <p:nvSpPr>
            <p:cNvPr id="163" name="Google Shape;163;p13">
              <a:extLst>
                <a:ext uri="{FF2B5EF4-FFF2-40B4-BE49-F238E27FC236}">
                  <a16:creationId xmlns:a16="http://schemas.microsoft.com/office/drawing/2014/main" id="{D65E16CA-CA61-5684-A920-40679AAD2F16}"/>
                </a:ext>
              </a:extLst>
            </p:cNvPr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>
              <a:extLst>
                <a:ext uri="{FF2B5EF4-FFF2-40B4-BE49-F238E27FC236}">
                  <a16:creationId xmlns:a16="http://schemas.microsoft.com/office/drawing/2014/main" id="{612716F5-0F45-A3BF-3025-4E2328FD4E8F}"/>
                </a:ext>
              </a:extLst>
            </p:cNvPr>
            <p:cNvSpPr txBox="1"/>
            <p:nvPr/>
          </p:nvSpPr>
          <p:spPr>
            <a:xfrm>
              <a:off x="0" y="-38100"/>
              <a:ext cx="4705633" cy="2501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3">
            <a:extLst>
              <a:ext uri="{FF2B5EF4-FFF2-40B4-BE49-F238E27FC236}">
                <a16:creationId xmlns:a16="http://schemas.microsoft.com/office/drawing/2014/main" id="{BA6151E4-3B6C-56ED-B839-2A66C5F7F9A2}"/>
              </a:ext>
            </a:extLst>
          </p:cNvPr>
          <p:cNvSpPr/>
          <p:nvPr/>
        </p:nvSpPr>
        <p:spPr>
          <a:xfrm>
            <a:off x="194610" y="2719155"/>
            <a:ext cx="2557973" cy="2057400"/>
          </a:xfrm>
          <a:custGeom>
            <a:avLst/>
            <a:gdLst/>
            <a:ahLst/>
            <a:cxnLst/>
            <a:rect l="l" t="t" r="r" b="b"/>
            <a:pathLst>
              <a:path w="5115946" h="4114800" extrusionOk="0">
                <a:moveTo>
                  <a:pt x="0" y="0"/>
                </a:moveTo>
                <a:lnTo>
                  <a:pt x="5115945" y="0"/>
                </a:lnTo>
                <a:lnTo>
                  <a:pt x="5115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67" name="Google Shape;167;p13">
            <a:extLst>
              <a:ext uri="{FF2B5EF4-FFF2-40B4-BE49-F238E27FC236}">
                <a16:creationId xmlns:a16="http://schemas.microsoft.com/office/drawing/2014/main" id="{7F801A49-2CEA-04CD-DEFA-4D15D50412BB}"/>
              </a:ext>
            </a:extLst>
          </p:cNvPr>
          <p:cNvSpPr txBox="1"/>
          <p:nvPr/>
        </p:nvSpPr>
        <p:spPr>
          <a:xfrm>
            <a:off x="705895" y="771134"/>
            <a:ext cx="4249043" cy="135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700" dirty="0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Walka Jakuba z Aniołem </a:t>
            </a:r>
          </a:p>
          <a:p>
            <a:pPr marL="0" marR="0" lvl="0" indent="0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Błogosławieństwo </a:t>
            </a:r>
          </a:p>
          <a:p>
            <a:pPr marL="0" marR="0" lvl="0" indent="0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I Nowe Imię </a:t>
            </a:r>
            <a:endParaRPr lang="pl-PL" sz="1800" dirty="0"/>
          </a:p>
        </p:txBody>
      </p:sp>
      <p:cxnSp>
        <p:nvCxnSpPr>
          <p:cNvPr id="169" name="Google Shape;169;p13">
            <a:extLst>
              <a:ext uri="{FF2B5EF4-FFF2-40B4-BE49-F238E27FC236}">
                <a16:creationId xmlns:a16="http://schemas.microsoft.com/office/drawing/2014/main" id="{41482C4D-EDCE-23F7-F0ED-26DCF7A772FF}"/>
              </a:ext>
            </a:extLst>
          </p:cNvPr>
          <p:cNvCxnSpPr/>
          <p:nvPr/>
        </p:nvCxnSpPr>
        <p:spPr>
          <a:xfrm>
            <a:off x="5376045" y="366946"/>
            <a:ext cx="0" cy="4409609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C5CCDEEF-6819-1629-0440-82EB43861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664" y="1381597"/>
            <a:ext cx="4249043" cy="332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825175"/>
      </p:ext>
    </p:extLst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7CD"/>
        </a:solidFill>
        <a:effectLst/>
      </p:bgPr>
    </p:bg>
    <p:spTree>
      <p:nvGrpSpPr>
        <p:cNvPr id="1" name="Shape 139">
          <a:extLst>
            <a:ext uri="{FF2B5EF4-FFF2-40B4-BE49-F238E27FC236}">
              <a16:creationId xmlns:a16="http://schemas.microsoft.com/office/drawing/2014/main" id="{70A99A11-CD27-EEDA-005C-3DEDB40E5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2">
            <a:extLst>
              <a:ext uri="{FF2B5EF4-FFF2-40B4-BE49-F238E27FC236}">
                <a16:creationId xmlns:a16="http://schemas.microsoft.com/office/drawing/2014/main" id="{168D1243-348E-7401-4DB0-3C428C433694}"/>
              </a:ext>
            </a:extLst>
          </p:cNvPr>
          <p:cNvGrpSpPr/>
          <p:nvPr/>
        </p:nvGrpSpPr>
        <p:grpSpPr>
          <a:xfrm>
            <a:off x="369078" y="366945"/>
            <a:ext cx="8421745" cy="4477797"/>
            <a:chOff x="0" y="-38100"/>
            <a:chExt cx="4705633" cy="2501960"/>
          </a:xfrm>
        </p:grpSpPr>
        <p:sp>
          <p:nvSpPr>
            <p:cNvPr id="141" name="Google Shape;141;p12">
              <a:extLst>
                <a:ext uri="{FF2B5EF4-FFF2-40B4-BE49-F238E27FC236}">
                  <a16:creationId xmlns:a16="http://schemas.microsoft.com/office/drawing/2014/main" id="{3D5E037A-8CE8-E83E-8471-616DA291D45B}"/>
                </a:ext>
              </a:extLst>
            </p:cNvPr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2">
              <a:extLst>
                <a:ext uri="{FF2B5EF4-FFF2-40B4-BE49-F238E27FC236}">
                  <a16:creationId xmlns:a16="http://schemas.microsoft.com/office/drawing/2014/main" id="{B5D6FE8C-DB58-B153-D798-969B0C77FBE2}"/>
                </a:ext>
              </a:extLst>
            </p:cNvPr>
            <p:cNvSpPr txBox="1"/>
            <p:nvPr/>
          </p:nvSpPr>
          <p:spPr>
            <a:xfrm>
              <a:off x="0" y="-38100"/>
              <a:ext cx="4705633" cy="2501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3" name="Google Shape;143;p12">
            <a:extLst>
              <a:ext uri="{FF2B5EF4-FFF2-40B4-BE49-F238E27FC236}">
                <a16:creationId xmlns:a16="http://schemas.microsoft.com/office/drawing/2014/main" id="{3F12CE3A-8B91-B0E1-056E-F68AF00670E6}"/>
              </a:ext>
            </a:extLst>
          </p:cNvPr>
          <p:cNvCxnSpPr/>
          <p:nvPr/>
        </p:nvCxnSpPr>
        <p:spPr>
          <a:xfrm>
            <a:off x="4901784" y="366946"/>
            <a:ext cx="0" cy="4409609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2">
            <a:extLst>
              <a:ext uri="{FF2B5EF4-FFF2-40B4-BE49-F238E27FC236}">
                <a16:creationId xmlns:a16="http://schemas.microsoft.com/office/drawing/2014/main" id="{CF15D8D1-F359-8085-C5A5-C72F5C1374B1}"/>
              </a:ext>
            </a:extLst>
          </p:cNvPr>
          <p:cNvSpPr txBox="1"/>
          <p:nvPr/>
        </p:nvSpPr>
        <p:spPr>
          <a:xfrm>
            <a:off x="5544939" y="998370"/>
            <a:ext cx="2915246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 dirty="0" err="1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Sychem</a:t>
            </a:r>
            <a:r>
              <a:rPr lang="pl-PL" sz="24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, Dina, zemsta</a:t>
            </a:r>
            <a:endParaRPr sz="1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1171FDB-8841-D712-9734-AD8061CC0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82" y="598635"/>
            <a:ext cx="2723505" cy="40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54540"/>
      </p:ext>
    </p:extLst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7CD"/>
        </a:solidFill>
        <a:effectLst/>
      </p:bgPr>
    </p:bg>
    <p:spTree>
      <p:nvGrpSpPr>
        <p:cNvPr id="1" name="Shape 139">
          <a:extLst>
            <a:ext uri="{FF2B5EF4-FFF2-40B4-BE49-F238E27FC236}">
              <a16:creationId xmlns:a16="http://schemas.microsoft.com/office/drawing/2014/main" id="{5B1CA878-8D8C-F3B9-3C7C-AFE8D612F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2">
            <a:extLst>
              <a:ext uri="{FF2B5EF4-FFF2-40B4-BE49-F238E27FC236}">
                <a16:creationId xmlns:a16="http://schemas.microsoft.com/office/drawing/2014/main" id="{5BEA8698-6137-FA1B-0AB1-0DDC4810E3D2}"/>
              </a:ext>
            </a:extLst>
          </p:cNvPr>
          <p:cNvGrpSpPr/>
          <p:nvPr/>
        </p:nvGrpSpPr>
        <p:grpSpPr>
          <a:xfrm>
            <a:off x="369078" y="366945"/>
            <a:ext cx="8421745" cy="4477797"/>
            <a:chOff x="0" y="-38100"/>
            <a:chExt cx="4705633" cy="2501960"/>
          </a:xfrm>
        </p:grpSpPr>
        <p:sp>
          <p:nvSpPr>
            <p:cNvPr id="141" name="Google Shape;141;p12">
              <a:extLst>
                <a:ext uri="{FF2B5EF4-FFF2-40B4-BE49-F238E27FC236}">
                  <a16:creationId xmlns:a16="http://schemas.microsoft.com/office/drawing/2014/main" id="{5D9DD205-DD7A-6AC0-2B32-DE3C03A1B045}"/>
                </a:ext>
              </a:extLst>
            </p:cNvPr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2">
              <a:extLst>
                <a:ext uri="{FF2B5EF4-FFF2-40B4-BE49-F238E27FC236}">
                  <a16:creationId xmlns:a16="http://schemas.microsoft.com/office/drawing/2014/main" id="{3444267F-5A84-6946-6282-11CF4DCCB3F2}"/>
                </a:ext>
              </a:extLst>
            </p:cNvPr>
            <p:cNvSpPr txBox="1"/>
            <p:nvPr/>
          </p:nvSpPr>
          <p:spPr>
            <a:xfrm>
              <a:off x="0" y="-38100"/>
              <a:ext cx="4705633" cy="2501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3" name="Google Shape;143;p12">
            <a:extLst>
              <a:ext uri="{FF2B5EF4-FFF2-40B4-BE49-F238E27FC236}">
                <a16:creationId xmlns:a16="http://schemas.microsoft.com/office/drawing/2014/main" id="{9F45F7AE-D84C-3E72-44DC-5B673C8ACB0F}"/>
              </a:ext>
            </a:extLst>
          </p:cNvPr>
          <p:cNvCxnSpPr/>
          <p:nvPr/>
        </p:nvCxnSpPr>
        <p:spPr>
          <a:xfrm>
            <a:off x="4901784" y="366946"/>
            <a:ext cx="0" cy="4409609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2">
            <a:extLst>
              <a:ext uri="{FF2B5EF4-FFF2-40B4-BE49-F238E27FC236}">
                <a16:creationId xmlns:a16="http://schemas.microsoft.com/office/drawing/2014/main" id="{10018A6D-EE2A-CAB3-BA91-FC2FA6550F74}"/>
              </a:ext>
            </a:extLst>
          </p:cNvPr>
          <p:cNvSpPr txBox="1"/>
          <p:nvPr/>
        </p:nvSpPr>
        <p:spPr>
          <a:xfrm>
            <a:off x="5544939" y="998370"/>
            <a:ext cx="2915246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PODSUMOWANIE</a:t>
            </a:r>
            <a:endParaRPr sz="1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5D64F5D-F03D-B3C1-26C0-E04615B7A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91" y="537328"/>
            <a:ext cx="2781615" cy="42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32850"/>
      </p:ext>
    </p:extLst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7CD"/>
        </a:solidFill>
        <a:effectLst/>
      </p:bgPr>
    </p:bg>
    <p:spTree>
      <p:nvGrpSpPr>
        <p:cNvPr id="1" name="Shape 139">
          <a:extLst>
            <a:ext uri="{FF2B5EF4-FFF2-40B4-BE49-F238E27FC236}">
              <a16:creationId xmlns:a16="http://schemas.microsoft.com/office/drawing/2014/main" id="{BAB9E6CC-8938-A28A-1CD9-B4BC4842C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2">
            <a:extLst>
              <a:ext uri="{FF2B5EF4-FFF2-40B4-BE49-F238E27FC236}">
                <a16:creationId xmlns:a16="http://schemas.microsoft.com/office/drawing/2014/main" id="{A6870ACB-09A1-5E20-3ABB-9510EAE9DFBB}"/>
              </a:ext>
            </a:extLst>
          </p:cNvPr>
          <p:cNvGrpSpPr/>
          <p:nvPr/>
        </p:nvGrpSpPr>
        <p:grpSpPr>
          <a:xfrm>
            <a:off x="369078" y="366945"/>
            <a:ext cx="8421745" cy="4477797"/>
            <a:chOff x="0" y="-38100"/>
            <a:chExt cx="4705633" cy="2501960"/>
          </a:xfrm>
        </p:grpSpPr>
        <p:sp>
          <p:nvSpPr>
            <p:cNvPr id="141" name="Google Shape;141;p12">
              <a:extLst>
                <a:ext uri="{FF2B5EF4-FFF2-40B4-BE49-F238E27FC236}">
                  <a16:creationId xmlns:a16="http://schemas.microsoft.com/office/drawing/2014/main" id="{88F927A6-3098-4476-1CF5-478C38E788B6}"/>
                </a:ext>
              </a:extLst>
            </p:cNvPr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2">
              <a:extLst>
                <a:ext uri="{FF2B5EF4-FFF2-40B4-BE49-F238E27FC236}">
                  <a16:creationId xmlns:a16="http://schemas.microsoft.com/office/drawing/2014/main" id="{AC7B7CCB-3752-652E-B371-1925F012AEF1}"/>
                </a:ext>
              </a:extLst>
            </p:cNvPr>
            <p:cNvSpPr txBox="1"/>
            <p:nvPr/>
          </p:nvSpPr>
          <p:spPr>
            <a:xfrm>
              <a:off x="0" y="-38100"/>
              <a:ext cx="4705633" cy="2501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3" name="Google Shape;143;p12">
            <a:extLst>
              <a:ext uri="{FF2B5EF4-FFF2-40B4-BE49-F238E27FC236}">
                <a16:creationId xmlns:a16="http://schemas.microsoft.com/office/drawing/2014/main" id="{7DB7F7B9-842A-27FD-D886-3A1D489D1DF4}"/>
              </a:ext>
            </a:extLst>
          </p:cNvPr>
          <p:cNvCxnSpPr/>
          <p:nvPr/>
        </p:nvCxnSpPr>
        <p:spPr>
          <a:xfrm>
            <a:off x="4901784" y="366946"/>
            <a:ext cx="0" cy="4409609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2">
            <a:extLst>
              <a:ext uri="{FF2B5EF4-FFF2-40B4-BE49-F238E27FC236}">
                <a16:creationId xmlns:a16="http://schemas.microsoft.com/office/drawing/2014/main" id="{997BDB93-4533-ABE6-FF98-8EE4D5579B1A}"/>
              </a:ext>
            </a:extLst>
          </p:cNvPr>
          <p:cNvSpPr txBox="1"/>
          <p:nvPr/>
        </p:nvSpPr>
        <p:spPr>
          <a:xfrm>
            <a:off x="5128186" y="998370"/>
            <a:ext cx="3425719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PODSUMOWANIE:</a:t>
            </a:r>
            <a:endParaRPr lang="pl-PL" sz="1600" dirty="0">
              <a:solidFill>
                <a:srgbClr val="474747"/>
              </a:solidFill>
              <a:latin typeface="Martel"/>
              <a:cs typeface="Martel"/>
              <a:sym typeface="Martel"/>
            </a:endParaRPr>
          </a:p>
          <a:p>
            <a:pPr marL="342900" marR="0" lvl="0" indent="-34290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600" dirty="0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MOC BŁOGOSŁAWIEŃSTWA</a:t>
            </a:r>
          </a:p>
          <a:p>
            <a:pPr marL="342900" marR="0" lvl="0" indent="-34290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600" dirty="0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SPRAWIEDLIWOŚĆ</a:t>
            </a:r>
          </a:p>
          <a:p>
            <a:pPr marL="342900" marR="0" lvl="0" indent="-34290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600" dirty="0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 ANIOŁOWIE</a:t>
            </a:r>
            <a:endParaRPr sz="1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5EC0106-A3A4-63B7-4260-237FC69A5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91" y="537328"/>
            <a:ext cx="2781615" cy="42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84314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7CD"/>
        </a:solidFill>
        <a:effectLst/>
      </p:bgPr>
    </p:bg>
    <p:spTree>
      <p:nvGrpSpPr>
        <p:cNvPr id="1" name="Shape 139">
          <a:extLst>
            <a:ext uri="{FF2B5EF4-FFF2-40B4-BE49-F238E27FC236}">
              <a16:creationId xmlns:a16="http://schemas.microsoft.com/office/drawing/2014/main" id="{B0074DC7-0B06-39E4-CD94-0A60729E9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2">
            <a:extLst>
              <a:ext uri="{FF2B5EF4-FFF2-40B4-BE49-F238E27FC236}">
                <a16:creationId xmlns:a16="http://schemas.microsoft.com/office/drawing/2014/main" id="{986E836B-1400-5F4E-E689-776A0BD3B138}"/>
              </a:ext>
            </a:extLst>
          </p:cNvPr>
          <p:cNvGrpSpPr/>
          <p:nvPr/>
        </p:nvGrpSpPr>
        <p:grpSpPr>
          <a:xfrm>
            <a:off x="361127" y="366945"/>
            <a:ext cx="8421745" cy="4477797"/>
            <a:chOff x="0" y="-38100"/>
            <a:chExt cx="4705633" cy="2501960"/>
          </a:xfrm>
        </p:grpSpPr>
        <p:sp>
          <p:nvSpPr>
            <p:cNvPr id="141" name="Google Shape;141;p12">
              <a:extLst>
                <a:ext uri="{FF2B5EF4-FFF2-40B4-BE49-F238E27FC236}">
                  <a16:creationId xmlns:a16="http://schemas.microsoft.com/office/drawing/2014/main" id="{4D2A5789-D9C7-6545-4AA2-55AF1D2E0C5F}"/>
                </a:ext>
              </a:extLst>
            </p:cNvPr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2">
              <a:extLst>
                <a:ext uri="{FF2B5EF4-FFF2-40B4-BE49-F238E27FC236}">
                  <a16:creationId xmlns:a16="http://schemas.microsoft.com/office/drawing/2014/main" id="{E1A9C05D-0362-109C-BA75-B7202E3D4B2A}"/>
                </a:ext>
              </a:extLst>
            </p:cNvPr>
            <p:cNvSpPr txBox="1"/>
            <p:nvPr/>
          </p:nvSpPr>
          <p:spPr>
            <a:xfrm>
              <a:off x="0" y="-38100"/>
              <a:ext cx="4705633" cy="2501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3" name="Google Shape;143;p12">
            <a:extLst>
              <a:ext uri="{FF2B5EF4-FFF2-40B4-BE49-F238E27FC236}">
                <a16:creationId xmlns:a16="http://schemas.microsoft.com/office/drawing/2014/main" id="{A1C18A02-2BD3-E7DD-6F54-0D76A35A521B}"/>
              </a:ext>
            </a:extLst>
          </p:cNvPr>
          <p:cNvCxnSpPr/>
          <p:nvPr/>
        </p:nvCxnSpPr>
        <p:spPr>
          <a:xfrm>
            <a:off x="4901784" y="366946"/>
            <a:ext cx="0" cy="4409609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2">
            <a:extLst>
              <a:ext uri="{FF2B5EF4-FFF2-40B4-BE49-F238E27FC236}">
                <a16:creationId xmlns:a16="http://schemas.microsoft.com/office/drawing/2014/main" id="{E6A27127-0FCC-7086-41F7-C72612E58E40}"/>
              </a:ext>
            </a:extLst>
          </p:cNvPr>
          <p:cNvSpPr txBox="1"/>
          <p:nvPr/>
        </p:nvSpPr>
        <p:spPr>
          <a:xfrm>
            <a:off x="5544939" y="998370"/>
            <a:ext cx="2915246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Pierworodztwo </a:t>
            </a:r>
            <a:br>
              <a:rPr lang="pl-PL" sz="24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</a:br>
            <a:r>
              <a:rPr lang="pl-PL" sz="24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i </a:t>
            </a:r>
            <a:br>
              <a:rPr lang="pl-PL" sz="24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</a:br>
            <a:r>
              <a:rPr lang="pl-PL" sz="24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błogosławieństwo </a:t>
            </a:r>
            <a:endParaRPr sz="4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4D7B6AE-E653-36FC-11B9-9AA5B3D62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85" y="1867316"/>
            <a:ext cx="4082542" cy="270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239368"/>
      </p:ext>
    </p:extLst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7CD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3"/>
          <p:cNvGrpSpPr/>
          <p:nvPr/>
        </p:nvGrpSpPr>
        <p:grpSpPr>
          <a:xfrm>
            <a:off x="361127" y="366945"/>
            <a:ext cx="8421745" cy="4477797"/>
            <a:chOff x="0" y="-38100"/>
            <a:chExt cx="4705633" cy="2501960"/>
          </a:xfrm>
        </p:grpSpPr>
        <p:sp>
          <p:nvSpPr>
            <p:cNvPr id="163" name="Google Shape;163;p13"/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 txBox="1"/>
            <p:nvPr/>
          </p:nvSpPr>
          <p:spPr>
            <a:xfrm>
              <a:off x="0" y="-38100"/>
              <a:ext cx="4705633" cy="2501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3"/>
          <p:cNvSpPr/>
          <p:nvPr/>
        </p:nvSpPr>
        <p:spPr>
          <a:xfrm>
            <a:off x="194610" y="2719155"/>
            <a:ext cx="2557973" cy="2057400"/>
          </a:xfrm>
          <a:custGeom>
            <a:avLst/>
            <a:gdLst/>
            <a:ahLst/>
            <a:cxnLst/>
            <a:rect l="l" t="t" r="r" b="b"/>
            <a:pathLst>
              <a:path w="5115946" h="4114800" extrusionOk="0">
                <a:moveTo>
                  <a:pt x="0" y="0"/>
                </a:moveTo>
                <a:lnTo>
                  <a:pt x="5115945" y="0"/>
                </a:lnTo>
                <a:lnTo>
                  <a:pt x="5115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67" name="Google Shape;167;p13"/>
          <p:cNvSpPr txBox="1"/>
          <p:nvPr/>
        </p:nvSpPr>
        <p:spPr>
          <a:xfrm>
            <a:off x="705895" y="771134"/>
            <a:ext cx="4249043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 dirty="0" err="1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Pierworodztwo</a:t>
            </a:r>
            <a:endParaRPr sz="400" dirty="0"/>
          </a:p>
        </p:txBody>
      </p:sp>
      <p:cxnSp>
        <p:nvCxnSpPr>
          <p:cNvPr id="169" name="Google Shape;169;p13"/>
          <p:cNvCxnSpPr/>
          <p:nvPr/>
        </p:nvCxnSpPr>
        <p:spPr>
          <a:xfrm>
            <a:off x="5376045" y="366946"/>
            <a:ext cx="0" cy="4409609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BFD110A1-4B9D-2D00-812C-E863BB83C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938" y="1234174"/>
            <a:ext cx="3535682" cy="263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7CD"/>
        </a:solidFill>
        <a:effectLst/>
      </p:bgPr>
    </p:bg>
    <p:spTree>
      <p:nvGrpSpPr>
        <p:cNvPr id="1" name="Shape 161">
          <a:extLst>
            <a:ext uri="{FF2B5EF4-FFF2-40B4-BE49-F238E27FC236}">
              <a16:creationId xmlns:a16="http://schemas.microsoft.com/office/drawing/2014/main" id="{D6A35D60-78B0-5823-4D04-0E648E239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3">
            <a:extLst>
              <a:ext uri="{FF2B5EF4-FFF2-40B4-BE49-F238E27FC236}">
                <a16:creationId xmlns:a16="http://schemas.microsoft.com/office/drawing/2014/main" id="{47F5806A-F7AA-FDA2-18A0-0F8EE18DEEF7}"/>
              </a:ext>
            </a:extLst>
          </p:cNvPr>
          <p:cNvGrpSpPr/>
          <p:nvPr/>
        </p:nvGrpSpPr>
        <p:grpSpPr>
          <a:xfrm>
            <a:off x="361127" y="366945"/>
            <a:ext cx="8421745" cy="4477797"/>
            <a:chOff x="0" y="-38100"/>
            <a:chExt cx="4705633" cy="2501960"/>
          </a:xfrm>
        </p:grpSpPr>
        <p:sp>
          <p:nvSpPr>
            <p:cNvPr id="163" name="Google Shape;163;p13">
              <a:extLst>
                <a:ext uri="{FF2B5EF4-FFF2-40B4-BE49-F238E27FC236}">
                  <a16:creationId xmlns:a16="http://schemas.microsoft.com/office/drawing/2014/main" id="{26D6C422-70E2-B1CE-4DF7-4FB038BA03EE}"/>
                </a:ext>
              </a:extLst>
            </p:cNvPr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>
              <a:extLst>
                <a:ext uri="{FF2B5EF4-FFF2-40B4-BE49-F238E27FC236}">
                  <a16:creationId xmlns:a16="http://schemas.microsoft.com/office/drawing/2014/main" id="{13212841-C6DE-D165-94A3-AC8F6A5DA923}"/>
                </a:ext>
              </a:extLst>
            </p:cNvPr>
            <p:cNvSpPr txBox="1"/>
            <p:nvPr/>
          </p:nvSpPr>
          <p:spPr>
            <a:xfrm>
              <a:off x="0" y="-38100"/>
              <a:ext cx="4705633" cy="2501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3">
            <a:extLst>
              <a:ext uri="{FF2B5EF4-FFF2-40B4-BE49-F238E27FC236}">
                <a16:creationId xmlns:a16="http://schemas.microsoft.com/office/drawing/2014/main" id="{A8741E34-466B-323D-0278-2C9A8978E974}"/>
              </a:ext>
            </a:extLst>
          </p:cNvPr>
          <p:cNvSpPr/>
          <p:nvPr/>
        </p:nvSpPr>
        <p:spPr>
          <a:xfrm>
            <a:off x="194610" y="2719155"/>
            <a:ext cx="2557973" cy="2057400"/>
          </a:xfrm>
          <a:custGeom>
            <a:avLst/>
            <a:gdLst/>
            <a:ahLst/>
            <a:cxnLst/>
            <a:rect l="l" t="t" r="r" b="b"/>
            <a:pathLst>
              <a:path w="5115946" h="4114800" extrusionOk="0">
                <a:moveTo>
                  <a:pt x="0" y="0"/>
                </a:moveTo>
                <a:lnTo>
                  <a:pt x="5115945" y="0"/>
                </a:lnTo>
                <a:lnTo>
                  <a:pt x="5115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67" name="Google Shape;167;p13">
            <a:extLst>
              <a:ext uri="{FF2B5EF4-FFF2-40B4-BE49-F238E27FC236}">
                <a16:creationId xmlns:a16="http://schemas.microsoft.com/office/drawing/2014/main" id="{37F31DA6-100A-837A-14E1-7D9E54CC192D}"/>
              </a:ext>
            </a:extLst>
          </p:cNvPr>
          <p:cNvSpPr txBox="1"/>
          <p:nvPr/>
        </p:nvSpPr>
        <p:spPr>
          <a:xfrm>
            <a:off x="705895" y="771134"/>
            <a:ext cx="4249043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Moc </a:t>
            </a:r>
            <a:r>
              <a:rPr lang="en" sz="2700" b="0" i="0" u="none" strike="noStrike" cap="none" dirty="0" err="1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błogosławieństwa</a:t>
            </a:r>
            <a:r>
              <a:rPr lang="en" sz="27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 </a:t>
            </a:r>
            <a:endParaRPr sz="2700" dirty="0"/>
          </a:p>
        </p:txBody>
      </p:sp>
      <p:cxnSp>
        <p:nvCxnSpPr>
          <p:cNvPr id="169" name="Google Shape;169;p13">
            <a:extLst>
              <a:ext uri="{FF2B5EF4-FFF2-40B4-BE49-F238E27FC236}">
                <a16:creationId xmlns:a16="http://schemas.microsoft.com/office/drawing/2014/main" id="{611183DF-0673-C0D3-D979-47A67E8DCE46}"/>
              </a:ext>
            </a:extLst>
          </p:cNvPr>
          <p:cNvCxnSpPr/>
          <p:nvPr/>
        </p:nvCxnSpPr>
        <p:spPr>
          <a:xfrm>
            <a:off x="5376045" y="366946"/>
            <a:ext cx="0" cy="4409609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6C3A19A8-AC0B-700F-6FA2-77B3D5852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143" y="1367623"/>
            <a:ext cx="4414249" cy="329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1567793"/>
      </p:ext>
    </p:extLst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7CD"/>
        </a:solidFill>
        <a:effectLst/>
      </p:bgPr>
    </p:bg>
    <p:spTree>
      <p:nvGrpSpPr>
        <p:cNvPr id="1" name="Shape 161">
          <a:extLst>
            <a:ext uri="{FF2B5EF4-FFF2-40B4-BE49-F238E27FC236}">
              <a16:creationId xmlns:a16="http://schemas.microsoft.com/office/drawing/2014/main" id="{2BC7DF85-16BA-8E2F-0056-9ECF49CED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3">
            <a:extLst>
              <a:ext uri="{FF2B5EF4-FFF2-40B4-BE49-F238E27FC236}">
                <a16:creationId xmlns:a16="http://schemas.microsoft.com/office/drawing/2014/main" id="{C2DA2A6C-0E12-EAE0-38DF-0C94B7EF4BC2}"/>
              </a:ext>
            </a:extLst>
          </p:cNvPr>
          <p:cNvGrpSpPr/>
          <p:nvPr/>
        </p:nvGrpSpPr>
        <p:grpSpPr>
          <a:xfrm>
            <a:off x="361127" y="366945"/>
            <a:ext cx="8421745" cy="4477797"/>
            <a:chOff x="0" y="-38100"/>
            <a:chExt cx="4705633" cy="2501960"/>
          </a:xfrm>
        </p:grpSpPr>
        <p:sp>
          <p:nvSpPr>
            <p:cNvPr id="163" name="Google Shape;163;p13">
              <a:extLst>
                <a:ext uri="{FF2B5EF4-FFF2-40B4-BE49-F238E27FC236}">
                  <a16:creationId xmlns:a16="http://schemas.microsoft.com/office/drawing/2014/main" id="{2800C376-2C91-B476-550F-BED3CD71E31E}"/>
                </a:ext>
              </a:extLst>
            </p:cNvPr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>
              <a:extLst>
                <a:ext uri="{FF2B5EF4-FFF2-40B4-BE49-F238E27FC236}">
                  <a16:creationId xmlns:a16="http://schemas.microsoft.com/office/drawing/2014/main" id="{2319B48D-FFD2-69B8-35D3-0638EC718188}"/>
                </a:ext>
              </a:extLst>
            </p:cNvPr>
            <p:cNvSpPr txBox="1"/>
            <p:nvPr/>
          </p:nvSpPr>
          <p:spPr>
            <a:xfrm>
              <a:off x="192638" y="-38100"/>
              <a:ext cx="4512995" cy="2501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>
                <a:lnSpc>
                  <a:spcPct val="147722"/>
                </a:lnSpc>
              </a:pPr>
              <a:r>
                <a:rPr lang="pl-PL" altLang="pl-PL" sz="1200" b="1" dirty="0">
                  <a:latin typeface="tahoma" panose="020B0604030504040204" pitchFamily="34" charset="0"/>
                </a:rPr>
                <a:t>28 </a:t>
              </a:r>
              <a:r>
                <a:rPr lang="pl-PL" altLang="pl-PL" sz="1200" dirty="0">
                  <a:latin typeface="tahoma" panose="020B0604030504040204" pitchFamily="34" charset="0"/>
                </a:rPr>
                <a:t>Niechaj tobie Bóg użycza rosy z niebios i żyzności ziemi, </a:t>
              </a:r>
              <a:br>
                <a:rPr lang="pl-PL" altLang="pl-PL" sz="800" dirty="0">
                  <a:solidFill>
                    <a:schemeClr val="tx1"/>
                  </a:solidFill>
                </a:rPr>
              </a:br>
              <a:r>
                <a:rPr lang="pl-PL" altLang="pl-PL" sz="1200" dirty="0">
                  <a:latin typeface="tahoma" panose="020B0604030504040204" pitchFamily="34" charset="0"/>
                </a:rPr>
                <a:t>obfitości zboża i moszczu winnego. </a:t>
              </a:r>
              <a:br>
                <a:rPr lang="pl-PL" altLang="pl-PL" sz="800" dirty="0">
                  <a:solidFill>
                    <a:schemeClr val="tx1"/>
                  </a:solidFill>
                </a:rPr>
              </a:br>
              <a:r>
                <a:rPr lang="pl-PL" altLang="pl-PL" sz="1200" b="1" dirty="0">
                  <a:latin typeface="tahoma" panose="020B0604030504040204" pitchFamily="34" charset="0"/>
                </a:rPr>
                <a:t>29 </a:t>
              </a:r>
              <a:r>
                <a:rPr lang="pl-PL" altLang="pl-PL" sz="1200" dirty="0">
                  <a:latin typeface="tahoma" panose="020B0604030504040204" pitchFamily="34" charset="0"/>
                </a:rPr>
                <a:t>Niechaj ci służą ludy </a:t>
              </a:r>
              <a:br>
                <a:rPr lang="pl-PL" altLang="pl-PL" sz="800" dirty="0">
                  <a:solidFill>
                    <a:schemeClr val="tx1"/>
                  </a:solidFill>
                </a:rPr>
              </a:br>
              <a:r>
                <a:rPr lang="pl-PL" altLang="pl-PL" sz="1200" dirty="0">
                  <a:latin typeface="tahoma" panose="020B0604030504040204" pitchFamily="34" charset="0"/>
                </a:rPr>
                <a:t>i niech ci pokłon oddają narody. </a:t>
              </a:r>
              <a:br>
                <a:rPr lang="pl-PL" altLang="pl-PL" sz="800" dirty="0">
                  <a:solidFill>
                    <a:schemeClr val="tx1"/>
                  </a:solidFill>
                </a:rPr>
              </a:br>
              <a:r>
                <a:rPr lang="pl-PL" altLang="pl-PL" sz="1200" dirty="0">
                  <a:latin typeface="tahoma" panose="020B0604030504040204" pitchFamily="34" charset="0"/>
                </a:rPr>
                <a:t>Bądź panem twoich braci </a:t>
              </a:r>
              <a:br>
                <a:rPr lang="pl-PL" altLang="pl-PL" sz="800" dirty="0">
                  <a:solidFill>
                    <a:schemeClr val="tx1"/>
                  </a:solidFill>
                </a:rPr>
              </a:br>
              <a:r>
                <a:rPr lang="pl-PL" altLang="pl-PL" sz="1200" dirty="0">
                  <a:latin typeface="tahoma" panose="020B0604030504040204" pitchFamily="34" charset="0"/>
                </a:rPr>
                <a:t>i niech ci pokłon oddają synowie twej matki! </a:t>
              </a:r>
              <a:br>
                <a:rPr lang="pl-PL" altLang="pl-PL" sz="800" dirty="0">
                  <a:solidFill>
                    <a:schemeClr val="tx1"/>
                  </a:solidFill>
                </a:rPr>
              </a:br>
              <a:r>
                <a:rPr lang="pl-PL" altLang="pl-PL" sz="1200" dirty="0">
                  <a:latin typeface="tahoma" panose="020B0604030504040204" pitchFamily="34" charset="0"/>
                </a:rPr>
                <a:t>Każdy, kto będzie ci złorzeczył, niech będzie przeklęty. </a:t>
              </a:r>
              <a:br>
                <a:rPr lang="pl-PL" altLang="pl-PL" sz="800" dirty="0">
                  <a:solidFill>
                    <a:schemeClr val="tx1"/>
                  </a:solidFill>
                </a:rPr>
              </a:br>
              <a:r>
                <a:rPr lang="pl-PL" altLang="pl-PL" sz="1200" dirty="0">
                  <a:latin typeface="tahoma" panose="020B0604030504040204" pitchFamily="34" charset="0"/>
                </a:rPr>
                <a:t>Każdy, kto będzie cię błogosławił, niech będzie błogosławiony!»</a:t>
              </a:r>
              <a:endParaRPr lang="pl-PL" altLang="pl-PL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3">
            <a:extLst>
              <a:ext uri="{FF2B5EF4-FFF2-40B4-BE49-F238E27FC236}">
                <a16:creationId xmlns:a16="http://schemas.microsoft.com/office/drawing/2014/main" id="{C600B230-9E32-12F2-0053-25B63CF71201}"/>
              </a:ext>
            </a:extLst>
          </p:cNvPr>
          <p:cNvSpPr txBox="1"/>
          <p:nvPr/>
        </p:nvSpPr>
        <p:spPr>
          <a:xfrm>
            <a:off x="705895" y="771134"/>
            <a:ext cx="4249043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Moc </a:t>
            </a:r>
            <a:r>
              <a:rPr lang="en" sz="2700" b="0" i="0" u="none" strike="noStrike" cap="none" dirty="0" err="1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błogosławieństwa</a:t>
            </a:r>
            <a:r>
              <a:rPr lang="en" sz="27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:</a:t>
            </a:r>
          </a:p>
          <a:p>
            <a:pPr marL="0" marR="0" lvl="0" indent="0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 </a:t>
            </a:r>
            <a:endParaRPr sz="2700" dirty="0"/>
          </a:p>
        </p:txBody>
      </p:sp>
      <p:cxnSp>
        <p:nvCxnSpPr>
          <p:cNvPr id="169" name="Google Shape;169;p13">
            <a:extLst>
              <a:ext uri="{FF2B5EF4-FFF2-40B4-BE49-F238E27FC236}">
                <a16:creationId xmlns:a16="http://schemas.microsoft.com/office/drawing/2014/main" id="{3CEE6FFA-0C2C-538A-E5E6-28CEBE33DBCD}"/>
              </a:ext>
            </a:extLst>
          </p:cNvPr>
          <p:cNvCxnSpPr/>
          <p:nvPr/>
        </p:nvCxnSpPr>
        <p:spPr>
          <a:xfrm>
            <a:off x="5376045" y="366946"/>
            <a:ext cx="0" cy="4409609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94E6DA3B-C5F2-1D4F-6695-D08572D45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175" y="1352832"/>
            <a:ext cx="2914567" cy="217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EBA221C-13BA-0D2C-332C-15B4E034D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67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63875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7CD"/>
        </a:solidFill>
        <a:effectLst/>
      </p:bgPr>
    </p:bg>
    <p:spTree>
      <p:nvGrpSpPr>
        <p:cNvPr id="1" name="Shape 161">
          <a:extLst>
            <a:ext uri="{FF2B5EF4-FFF2-40B4-BE49-F238E27FC236}">
              <a16:creationId xmlns:a16="http://schemas.microsoft.com/office/drawing/2014/main" id="{230CF416-B355-8477-3026-A01AF3139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3">
            <a:extLst>
              <a:ext uri="{FF2B5EF4-FFF2-40B4-BE49-F238E27FC236}">
                <a16:creationId xmlns:a16="http://schemas.microsoft.com/office/drawing/2014/main" id="{B9988C3B-234C-5A88-391D-985780791F1B}"/>
              </a:ext>
            </a:extLst>
          </p:cNvPr>
          <p:cNvGrpSpPr/>
          <p:nvPr/>
        </p:nvGrpSpPr>
        <p:grpSpPr>
          <a:xfrm>
            <a:off x="361127" y="366945"/>
            <a:ext cx="8421745" cy="4477797"/>
            <a:chOff x="0" y="-38100"/>
            <a:chExt cx="4705633" cy="2501960"/>
          </a:xfrm>
        </p:grpSpPr>
        <p:sp>
          <p:nvSpPr>
            <p:cNvPr id="163" name="Google Shape;163;p13">
              <a:extLst>
                <a:ext uri="{FF2B5EF4-FFF2-40B4-BE49-F238E27FC236}">
                  <a16:creationId xmlns:a16="http://schemas.microsoft.com/office/drawing/2014/main" id="{954248E1-BED7-1D1C-25D1-640B8562C4E1}"/>
                </a:ext>
              </a:extLst>
            </p:cNvPr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>
              <a:extLst>
                <a:ext uri="{FF2B5EF4-FFF2-40B4-BE49-F238E27FC236}">
                  <a16:creationId xmlns:a16="http://schemas.microsoft.com/office/drawing/2014/main" id="{C6C8CB10-3AEC-AD33-0C6F-8B4BE4D2C862}"/>
                </a:ext>
              </a:extLst>
            </p:cNvPr>
            <p:cNvSpPr txBox="1"/>
            <p:nvPr/>
          </p:nvSpPr>
          <p:spPr>
            <a:xfrm>
              <a:off x="0" y="-38100"/>
              <a:ext cx="4705633" cy="2501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3">
            <a:extLst>
              <a:ext uri="{FF2B5EF4-FFF2-40B4-BE49-F238E27FC236}">
                <a16:creationId xmlns:a16="http://schemas.microsoft.com/office/drawing/2014/main" id="{1F901B68-46FC-1A7A-579E-4B992D931BE6}"/>
              </a:ext>
            </a:extLst>
          </p:cNvPr>
          <p:cNvSpPr/>
          <p:nvPr/>
        </p:nvSpPr>
        <p:spPr>
          <a:xfrm>
            <a:off x="194610" y="2719155"/>
            <a:ext cx="2557973" cy="2057400"/>
          </a:xfrm>
          <a:custGeom>
            <a:avLst/>
            <a:gdLst/>
            <a:ahLst/>
            <a:cxnLst/>
            <a:rect l="l" t="t" r="r" b="b"/>
            <a:pathLst>
              <a:path w="5115946" h="4114800" extrusionOk="0">
                <a:moveTo>
                  <a:pt x="0" y="0"/>
                </a:moveTo>
                <a:lnTo>
                  <a:pt x="5115945" y="0"/>
                </a:lnTo>
                <a:lnTo>
                  <a:pt x="5115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67" name="Google Shape;167;p13">
            <a:extLst>
              <a:ext uri="{FF2B5EF4-FFF2-40B4-BE49-F238E27FC236}">
                <a16:creationId xmlns:a16="http://schemas.microsoft.com/office/drawing/2014/main" id="{56ED8615-C86F-71BC-2F8F-395A76F1492A}"/>
              </a:ext>
            </a:extLst>
          </p:cNvPr>
          <p:cNvSpPr txBox="1"/>
          <p:nvPr/>
        </p:nvSpPr>
        <p:spPr>
          <a:xfrm>
            <a:off x="705895" y="771134"/>
            <a:ext cx="4249043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 i="0" u="none" strike="noStrike" cap="none" dirty="0" err="1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Sprawiedliwość</a:t>
            </a:r>
            <a:endParaRPr sz="2700" dirty="0"/>
          </a:p>
        </p:txBody>
      </p:sp>
      <p:cxnSp>
        <p:nvCxnSpPr>
          <p:cNvPr id="169" name="Google Shape;169;p13">
            <a:extLst>
              <a:ext uri="{FF2B5EF4-FFF2-40B4-BE49-F238E27FC236}">
                <a16:creationId xmlns:a16="http://schemas.microsoft.com/office/drawing/2014/main" id="{37BFBD65-E59E-4472-92B9-E013B641B8A7}"/>
              </a:ext>
            </a:extLst>
          </p:cNvPr>
          <p:cNvCxnSpPr/>
          <p:nvPr/>
        </p:nvCxnSpPr>
        <p:spPr>
          <a:xfrm>
            <a:off x="5376045" y="366946"/>
            <a:ext cx="0" cy="4409609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9FFA5434-EE3B-9038-6A5D-4E357C6C0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448" y="1533576"/>
            <a:ext cx="5545317" cy="313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852172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7CD"/>
        </a:solidFill>
        <a:effectLst/>
      </p:bgPr>
    </p:bg>
    <p:spTree>
      <p:nvGrpSpPr>
        <p:cNvPr id="1" name="Shape 161">
          <a:extLst>
            <a:ext uri="{FF2B5EF4-FFF2-40B4-BE49-F238E27FC236}">
              <a16:creationId xmlns:a16="http://schemas.microsoft.com/office/drawing/2014/main" id="{0F366298-63C1-8A0F-EDB8-88F3AAD96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3">
            <a:extLst>
              <a:ext uri="{FF2B5EF4-FFF2-40B4-BE49-F238E27FC236}">
                <a16:creationId xmlns:a16="http://schemas.microsoft.com/office/drawing/2014/main" id="{5660A19B-DA05-5933-8471-14C8CEF10F62}"/>
              </a:ext>
            </a:extLst>
          </p:cNvPr>
          <p:cNvGrpSpPr/>
          <p:nvPr/>
        </p:nvGrpSpPr>
        <p:grpSpPr>
          <a:xfrm>
            <a:off x="361127" y="366945"/>
            <a:ext cx="8421745" cy="4477797"/>
            <a:chOff x="0" y="-38100"/>
            <a:chExt cx="4705633" cy="2501960"/>
          </a:xfrm>
        </p:grpSpPr>
        <p:sp>
          <p:nvSpPr>
            <p:cNvPr id="163" name="Google Shape;163;p13">
              <a:extLst>
                <a:ext uri="{FF2B5EF4-FFF2-40B4-BE49-F238E27FC236}">
                  <a16:creationId xmlns:a16="http://schemas.microsoft.com/office/drawing/2014/main" id="{F0CDC69F-8F0D-9623-F8F7-22002D11774A}"/>
                </a:ext>
              </a:extLst>
            </p:cNvPr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>
              <a:extLst>
                <a:ext uri="{FF2B5EF4-FFF2-40B4-BE49-F238E27FC236}">
                  <a16:creationId xmlns:a16="http://schemas.microsoft.com/office/drawing/2014/main" id="{7481B6D5-C4E8-9CA7-6242-148EA9706019}"/>
                </a:ext>
              </a:extLst>
            </p:cNvPr>
            <p:cNvSpPr txBox="1"/>
            <p:nvPr/>
          </p:nvSpPr>
          <p:spPr>
            <a:xfrm>
              <a:off x="0" y="-38100"/>
              <a:ext cx="4705633" cy="2501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3">
            <a:extLst>
              <a:ext uri="{FF2B5EF4-FFF2-40B4-BE49-F238E27FC236}">
                <a16:creationId xmlns:a16="http://schemas.microsoft.com/office/drawing/2014/main" id="{48D723F8-7A25-4CC7-00D6-590D60DB3E42}"/>
              </a:ext>
            </a:extLst>
          </p:cNvPr>
          <p:cNvSpPr txBox="1"/>
          <p:nvPr/>
        </p:nvSpPr>
        <p:spPr>
          <a:xfrm>
            <a:off x="705895" y="771134"/>
            <a:ext cx="4249043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 i="0" u="none" strike="noStrike" cap="none" dirty="0" err="1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Synowie</a:t>
            </a:r>
            <a:r>
              <a:rPr lang="en" sz="27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 </a:t>
            </a:r>
            <a:r>
              <a:rPr lang="en" sz="2700" b="0" i="0" u="none" strike="noStrike" cap="none" dirty="0" err="1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Jakuba</a:t>
            </a:r>
            <a:r>
              <a:rPr lang="en" sz="27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 </a:t>
            </a:r>
            <a:endParaRPr sz="2700" dirty="0"/>
          </a:p>
        </p:txBody>
      </p:sp>
      <p:cxnSp>
        <p:nvCxnSpPr>
          <p:cNvPr id="169" name="Google Shape;169;p13">
            <a:extLst>
              <a:ext uri="{FF2B5EF4-FFF2-40B4-BE49-F238E27FC236}">
                <a16:creationId xmlns:a16="http://schemas.microsoft.com/office/drawing/2014/main" id="{95D0D284-A5B7-9C34-2AAB-3412E1FF768B}"/>
              </a:ext>
            </a:extLst>
          </p:cNvPr>
          <p:cNvCxnSpPr/>
          <p:nvPr/>
        </p:nvCxnSpPr>
        <p:spPr>
          <a:xfrm>
            <a:off x="5376045" y="366946"/>
            <a:ext cx="0" cy="4409609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EE92B86-95B3-5782-76E1-F5B5672C69F6}"/>
              </a:ext>
            </a:extLst>
          </p:cNvPr>
          <p:cNvSpPr txBox="1"/>
          <p:nvPr/>
        </p:nvSpPr>
        <p:spPr>
          <a:xfrm>
            <a:off x="5788550" y="954157"/>
            <a:ext cx="26495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/>
              <a:t>Ruben (Lea)</a:t>
            </a:r>
          </a:p>
          <a:p>
            <a:pPr marL="342900" indent="-342900">
              <a:buAutoNum type="arabicPeriod"/>
            </a:pPr>
            <a:r>
              <a:rPr lang="pl-PL" dirty="0"/>
              <a:t>Symeon (Lea)</a:t>
            </a:r>
          </a:p>
          <a:p>
            <a:pPr marL="342900" indent="-342900">
              <a:buAutoNum type="arabicPeriod"/>
            </a:pPr>
            <a:r>
              <a:rPr lang="pl-PL" dirty="0"/>
              <a:t>Lewi (Lea)</a:t>
            </a:r>
          </a:p>
          <a:p>
            <a:pPr marL="342900" indent="-342900">
              <a:buAutoNum type="arabicPeriod"/>
            </a:pPr>
            <a:r>
              <a:rPr lang="pl-PL" dirty="0"/>
              <a:t>Juda (Lea)</a:t>
            </a:r>
          </a:p>
          <a:p>
            <a:pPr marL="342900" indent="-342900">
              <a:buAutoNum type="arabicPeriod"/>
            </a:pPr>
            <a:r>
              <a:rPr lang="pl-PL" dirty="0"/>
              <a:t>Dan (</a:t>
            </a:r>
            <a:r>
              <a:rPr lang="pl-PL" dirty="0" err="1"/>
              <a:t>Bilha</a:t>
            </a:r>
            <a:r>
              <a:rPr lang="pl-PL" dirty="0"/>
              <a:t>)</a:t>
            </a:r>
          </a:p>
          <a:p>
            <a:pPr marL="342900" indent="-342900">
              <a:buAutoNum type="arabicPeriod"/>
            </a:pPr>
            <a:r>
              <a:rPr lang="pl-PL" dirty="0" err="1"/>
              <a:t>Neftali</a:t>
            </a:r>
            <a:r>
              <a:rPr lang="pl-PL" dirty="0"/>
              <a:t> (</a:t>
            </a:r>
            <a:r>
              <a:rPr lang="pl-PL" dirty="0" err="1"/>
              <a:t>Bilha</a:t>
            </a:r>
            <a:r>
              <a:rPr lang="pl-PL" dirty="0"/>
              <a:t>)</a:t>
            </a:r>
          </a:p>
          <a:p>
            <a:pPr marL="342900" indent="-342900">
              <a:buAutoNum type="arabicPeriod"/>
            </a:pPr>
            <a:r>
              <a:rPr lang="pl-PL" dirty="0"/>
              <a:t>Gad (Zilpa)</a:t>
            </a:r>
          </a:p>
          <a:p>
            <a:pPr marL="342900" indent="-342900">
              <a:buAutoNum type="arabicPeriod"/>
            </a:pPr>
            <a:r>
              <a:rPr lang="pl-PL" dirty="0" err="1"/>
              <a:t>Aser</a:t>
            </a:r>
            <a:r>
              <a:rPr lang="pl-PL" dirty="0"/>
              <a:t> (Zilpa)</a:t>
            </a:r>
          </a:p>
          <a:p>
            <a:pPr marL="342900" indent="-342900">
              <a:buAutoNum type="arabicPeriod"/>
            </a:pPr>
            <a:r>
              <a:rPr lang="pl-PL" dirty="0" err="1"/>
              <a:t>Issachar</a:t>
            </a:r>
            <a:r>
              <a:rPr lang="pl-PL" dirty="0"/>
              <a:t> (Lea)</a:t>
            </a:r>
          </a:p>
          <a:p>
            <a:pPr marL="342900" indent="-342900">
              <a:buAutoNum type="arabicPeriod"/>
            </a:pPr>
            <a:r>
              <a:rPr lang="pl-PL" dirty="0" err="1"/>
              <a:t>Zabulon</a:t>
            </a:r>
            <a:r>
              <a:rPr lang="pl-PL" dirty="0"/>
              <a:t> (Lea)</a:t>
            </a:r>
          </a:p>
          <a:p>
            <a:pPr marL="342900" indent="-342900">
              <a:buAutoNum type="arabicPeriod"/>
            </a:pPr>
            <a:r>
              <a:rPr lang="pl-PL" dirty="0"/>
              <a:t>Józef (RACHELA)</a:t>
            </a:r>
            <a:br>
              <a:rPr lang="pl-PL" dirty="0"/>
            </a:br>
            <a:br>
              <a:rPr lang="pl-PL" dirty="0"/>
            </a:br>
            <a:r>
              <a:rPr lang="pl-PL" dirty="0"/>
              <a:t>12. Benjamin (RACHELA)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B09B2BA-5334-87C9-29E0-89EDE67A6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40" y="1421019"/>
            <a:ext cx="4160289" cy="31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3235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7CD"/>
        </a:solidFill>
        <a:effectLst/>
      </p:bgPr>
    </p:bg>
    <p:spTree>
      <p:nvGrpSpPr>
        <p:cNvPr id="1" name="Shape 123">
          <a:extLst>
            <a:ext uri="{FF2B5EF4-FFF2-40B4-BE49-F238E27FC236}">
              <a16:creationId xmlns:a16="http://schemas.microsoft.com/office/drawing/2014/main" id="{0BE84DF5-B2ED-682E-4282-A8881D72E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1">
            <a:extLst>
              <a:ext uri="{FF2B5EF4-FFF2-40B4-BE49-F238E27FC236}">
                <a16:creationId xmlns:a16="http://schemas.microsoft.com/office/drawing/2014/main" id="{C3DC5585-7698-117C-25CC-A780B64ADB25}"/>
              </a:ext>
            </a:extLst>
          </p:cNvPr>
          <p:cNvGrpSpPr/>
          <p:nvPr/>
        </p:nvGrpSpPr>
        <p:grpSpPr>
          <a:xfrm>
            <a:off x="361127" y="307895"/>
            <a:ext cx="8421745" cy="4477797"/>
            <a:chOff x="0" y="-38100"/>
            <a:chExt cx="4705633" cy="2501960"/>
          </a:xfrm>
        </p:grpSpPr>
        <p:sp>
          <p:nvSpPr>
            <p:cNvPr id="125" name="Google Shape;125;p11">
              <a:extLst>
                <a:ext uri="{FF2B5EF4-FFF2-40B4-BE49-F238E27FC236}">
                  <a16:creationId xmlns:a16="http://schemas.microsoft.com/office/drawing/2014/main" id="{A1B90062-E21E-CBAA-A3B8-60C5664A1470}"/>
                </a:ext>
              </a:extLst>
            </p:cNvPr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>
              <a:extLst>
                <a:ext uri="{FF2B5EF4-FFF2-40B4-BE49-F238E27FC236}">
                  <a16:creationId xmlns:a16="http://schemas.microsoft.com/office/drawing/2014/main" id="{0603B0D1-95E7-6B15-C614-C92ED052956C}"/>
                </a:ext>
              </a:extLst>
            </p:cNvPr>
            <p:cNvSpPr txBox="1"/>
            <p:nvPr/>
          </p:nvSpPr>
          <p:spPr>
            <a:xfrm>
              <a:off x="0" y="-38100"/>
              <a:ext cx="4705633" cy="2501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1">
            <a:extLst>
              <a:ext uri="{FF2B5EF4-FFF2-40B4-BE49-F238E27FC236}">
                <a16:creationId xmlns:a16="http://schemas.microsoft.com/office/drawing/2014/main" id="{541C8B97-654F-E05D-C0A0-A0C49A4BBC34}"/>
              </a:ext>
            </a:extLst>
          </p:cNvPr>
          <p:cNvGrpSpPr/>
          <p:nvPr/>
        </p:nvGrpSpPr>
        <p:grpSpPr>
          <a:xfrm>
            <a:off x="1267059" y="4536797"/>
            <a:ext cx="3009463" cy="442419"/>
            <a:chOff x="0" y="-38100"/>
            <a:chExt cx="1393899" cy="247201"/>
          </a:xfrm>
        </p:grpSpPr>
        <p:sp>
          <p:nvSpPr>
            <p:cNvPr id="129" name="Google Shape;129;p11">
              <a:extLst>
                <a:ext uri="{FF2B5EF4-FFF2-40B4-BE49-F238E27FC236}">
                  <a16:creationId xmlns:a16="http://schemas.microsoft.com/office/drawing/2014/main" id="{7C2CEF59-B8B7-BD4B-129F-FCF33AE5A2AB}"/>
                </a:ext>
              </a:extLst>
            </p:cNvPr>
            <p:cNvSpPr/>
            <p:nvPr/>
          </p:nvSpPr>
          <p:spPr>
            <a:xfrm>
              <a:off x="0" y="0"/>
              <a:ext cx="1393899" cy="209101"/>
            </a:xfrm>
            <a:custGeom>
              <a:avLst/>
              <a:gdLst/>
              <a:ahLst/>
              <a:cxnLst/>
              <a:rect l="l" t="t" r="r" b="b"/>
              <a:pathLst>
                <a:path w="1393899" h="209101" extrusionOk="0">
                  <a:moveTo>
                    <a:pt x="46551" y="0"/>
                  </a:moveTo>
                  <a:lnTo>
                    <a:pt x="1347348" y="0"/>
                  </a:lnTo>
                  <a:cubicBezTo>
                    <a:pt x="1359694" y="0"/>
                    <a:pt x="1371534" y="4904"/>
                    <a:pt x="1380264" y="13634"/>
                  </a:cubicBezTo>
                  <a:cubicBezTo>
                    <a:pt x="1388994" y="22364"/>
                    <a:pt x="1393899" y="34205"/>
                    <a:pt x="1393899" y="46551"/>
                  </a:cubicBezTo>
                  <a:lnTo>
                    <a:pt x="1393899" y="162550"/>
                  </a:lnTo>
                  <a:cubicBezTo>
                    <a:pt x="1393899" y="174896"/>
                    <a:pt x="1388994" y="186737"/>
                    <a:pt x="1380264" y="195466"/>
                  </a:cubicBezTo>
                  <a:cubicBezTo>
                    <a:pt x="1371534" y="204196"/>
                    <a:pt x="1359694" y="209101"/>
                    <a:pt x="1347348" y="209101"/>
                  </a:cubicBezTo>
                  <a:lnTo>
                    <a:pt x="46551" y="209101"/>
                  </a:lnTo>
                  <a:cubicBezTo>
                    <a:pt x="20841" y="209101"/>
                    <a:pt x="0" y="188259"/>
                    <a:pt x="0" y="162550"/>
                  </a:cubicBezTo>
                  <a:lnTo>
                    <a:pt x="0" y="46551"/>
                  </a:lnTo>
                  <a:cubicBezTo>
                    <a:pt x="0" y="34205"/>
                    <a:pt x="4904" y="22364"/>
                    <a:pt x="13634" y="13634"/>
                  </a:cubicBezTo>
                  <a:cubicBezTo>
                    <a:pt x="22364" y="4904"/>
                    <a:pt x="34205" y="0"/>
                    <a:pt x="46551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1">
              <a:extLst>
                <a:ext uri="{FF2B5EF4-FFF2-40B4-BE49-F238E27FC236}">
                  <a16:creationId xmlns:a16="http://schemas.microsoft.com/office/drawing/2014/main" id="{EA02D6FC-E499-0DF7-BD19-E56D25DAC8F7}"/>
                </a:ext>
              </a:extLst>
            </p:cNvPr>
            <p:cNvSpPr txBox="1"/>
            <p:nvPr/>
          </p:nvSpPr>
          <p:spPr>
            <a:xfrm>
              <a:off x="0" y="-38100"/>
              <a:ext cx="1393898" cy="247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1" name="Google Shape;131;p11">
            <a:extLst>
              <a:ext uri="{FF2B5EF4-FFF2-40B4-BE49-F238E27FC236}">
                <a16:creationId xmlns:a16="http://schemas.microsoft.com/office/drawing/2014/main" id="{E0938E32-E5F5-E3E9-180C-43F0F1BE8EB3}"/>
              </a:ext>
            </a:extLst>
          </p:cNvPr>
          <p:cNvCxnSpPr/>
          <p:nvPr/>
        </p:nvCxnSpPr>
        <p:spPr>
          <a:xfrm>
            <a:off x="5200393" y="366946"/>
            <a:ext cx="0" cy="4409609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11">
            <a:extLst>
              <a:ext uri="{FF2B5EF4-FFF2-40B4-BE49-F238E27FC236}">
                <a16:creationId xmlns:a16="http://schemas.microsoft.com/office/drawing/2014/main" id="{CE71EFAD-7183-7A9D-6878-4248C672B30D}"/>
              </a:ext>
            </a:extLst>
          </p:cNvPr>
          <p:cNvSpPr/>
          <p:nvPr/>
        </p:nvSpPr>
        <p:spPr>
          <a:xfrm>
            <a:off x="2294182" y="3351863"/>
            <a:ext cx="1031386" cy="1010758"/>
          </a:xfrm>
          <a:custGeom>
            <a:avLst/>
            <a:gdLst/>
            <a:ahLst/>
            <a:cxnLst/>
            <a:rect l="l" t="t" r="r" b="b"/>
            <a:pathLst>
              <a:path w="2062771" h="2021516" extrusionOk="0">
                <a:moveTo>
                  <a:pt x="0" y="0"/>
                </a:moveTo>
                <a:lnTo>
                  <a:pt x="2062771" y="0"/>
                </a:lnTo>
                <a:lnTo>
                  <a:pt x="2062771" y="2021515"/>
                </a:lnTo>
                <a:lnTo>
                  <a:pt x="0" y="2021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33" name="Google Shape;133;p11">
            <a:extLst>
              <a:ext uri="{FF2B5EF4-FFF2-40B4-BE49-F238E27FC236}">
                <a16:creationId xmlns:a16="http://schemas.microsoft.com/office/drawing/2014/main" id="{5DC49B0B-096E-65CB-0983-B9B5A56CABB7}"/>
              </a:ext>
            </a:extLst>
          </p:cNvPr>
          <p:cNvSpPr txBox="1"/>
          <p:nvPr/>
        </p:nvSpPr>
        <p:spPr>
          <a:xfrm>
            <a:off x="768086" y="1217554"/>
            <a:ext cx="4083600" cy="118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Jakub </a:t>
            </a:r>
            <a:r>
              <a:rPr lang="pl-PL" sz="35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i</a:t>
            </a:r>
            <a:r>
              <a:rPr lang="en" sz="3500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 Laban</a:t>
            </a:r>
          </a:p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O</a:t>
            </a:r>
            <a:r>
              <a:rPr lang="en" sz="2000" dirty="0" err="1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wce</a:t>
            </a:r>
            <a:r>
              <a:rPr lang="en" sz="2000" dirty="0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 </a:t>
            </a:r>
            <a:r>
              <a:rPr lang="pl-PL" sz="2000" dirty="0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i</a:t>
            </a:r>
            <a:r>
              <a:rPr lang="en" sz="2000" dirty="0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 </a:t>
            </a:r>
            <a:r>
              <a:rPr lang="en" sz="2000" dirty="0" err="1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bogactwo</a:t>
            </a:r>
            <a:r>
              <a:rPr lang="en" sz="2000" dirty="0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 </a:t>
            </a:r>
            <a:r>
              <a:rPr lang="en" sz="2000" dirty="0" err="1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Jakuba</a:t>
            </a:r>
            <a:endParaRPr sz="300" dirty="0"/>
          </a:p>
        </p:txBody>
      </p:sp>
      <p:sp>
        <p:nvSpPr>
          <p:cNvPr id="135" name="Google Shape;135;p11">
            <a:extLst>
              <a:ext uri="{FF2B5EF4-FFF2-40B4-BE49-F238E27FC236}">
                <a16:creationId xmlns:a16="http://schemas.microsoft.com/office/drawing/2014/main" id="{70AA0C6E-3C40-D946-63CC-185EBC88554D}"/>
              </a:ext>
            </a:extLst>
          </p:cNvPr>
          <p:cNvSpPr txBox="1"/>
          <p:nvPr/>
        </p:nvSpPr>
        <p:spPr>
          <a:xfrm>
            <a:off x="1267059" y="4656426"/>
            <a:ext cx="308563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 dirty="0">
                <a:solidFill>
                  <a:srgbClr val="474747"/>
                </a:solidFill>
                <a:latin typeface="Martel Sans"/>
                <a:ea typeface="Martel Sans"/>
                <a:cs typeface="Martel Sans"/>
                <a:sym typeface="Martel Sans"/>
              </a:rPr>
              <a:t>Presented by</a:t>
            </a:r>
            <a:r>
              <a:rPr lang="en" sz="1200" b="1" i="0" u="none" strike="noStrike" cap="none" dirty="0">
                <a:solidFill>
                  <a:srgbClr val="474747"/>
                </a:solidFill>
                <a:latin typeface="Martel Sans Black"/>
                <a:ea typeface="Martel Sans Black"/>
                <a:cs typeface="Martel Sans Black"/>
                <a:sym typeface="Martel Sans Black"/>
              </a:rPr>
              <a:t> </a:t>
            </a:r>
            <a:r>
              <a:rPr lang="en" sz="1200" b="1" i="0" u="none" strike="noStrike" cap="none" dirty="0" err="1">
                <a:solidFill>
                  <a:srgbClr val="474747"/>
                </a:solidFill>
                <a:latin typeface="Martel Sans Black"/>
                <a:ea typeface="Martel Sans Black"/>
                <a:cs typeface="Martel Sans Black"/>
                <a:sym typeface="Martel Sans Black"/>
              </a:rPr>
              <a:t>ks</a:t>
            </a:r>
            <a:r>
              <a:rPr lang="en" sz="1200" b="1" i="0" u="none" strike="noStrike" cap="none" dirty="0">
                <a:solidFill>
                  <a:srgbClr val="474747"/>
                </a:solidFill>
                <a:latin typeface="Martel Sans Black"/>
                <a:ea typeface="Martel Sans Black"/>
                <a:cs typeface="Martel Sans Black"/>
                <a:sym typeface="Martel Sans Black"/>
              </a:rPr>
              <a:t>. Tomasz Krupnik</a:t>
            </a:r>
            <a:endParaRPr sz="7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3D31C8F-D455-36CD-87DD-36216AFE0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543" y="580445"/>
            <a:ext cx="3135515" cy="398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647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7CD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2"/>
          <p:cNvGrpSpPr/>
          <p:nvPr/>
        </p:nvGrpSpPr>
        <p:grpSpPr>
          <a:xfrm>
            <a:off x="361127" y="366945"/>
            <a:ext cx="8421745" cy="4477797"/>
            <a:chOff x="0" y="-38100"/>
            <a:chExt cx="4705633" cy="2501960"/>
          </a:xfrm>
        </p:grpSpPr>
        <p:sp>
          <p:nvSpPr>
            <p:cNvPr id="141" name="Google Shape;141;p12"/>
            <p:cNvSpPr/>
            <p:nvPr/>
          </p:nvSpPr>
          <p:spPr>
            <a:xfrm>
              <a:off x="0" y="0"/>
              <a:ext cx="4705633" cy="2463860"/>
            </a:xfrm>
            <a:custGeom>
              <a:avLst/>
              <a:gdLst/>
              <a:ahLst/>
              <a:cxnLst/>
              <a:rect l="l" t="t" r="r" b="b"/>
              <a:pathLst>
                <a:path w="4705633" h="2463860" extrusionOk="0">
                  <a:moveTo>
                    <a:pt x="13789" y="0"/>
                  </a:moveTo>
                  <a:lnTo>
                    <a:pt x="4691844" y="0"/>
                  </a:lnTo>
                  <a:cubicBezTo>
                    <a:pt x="4699459" y="0"/>
                    <a:pt x="4705633" y="6174"/>
                    <a:pt x="4705633" y="13789"/>
                  </a:cubicBezTo>
                  <a:lnTo>
                    <a:pt x="4705633" y="2450071"/>
                  </a:lnTo>
                  <a:cubicBezTo>
                    <a:pt x="4705633" y="2457686"/>
                    <a:pt x="4699459" y="2463860"/>
                    <a:pt x="4691844" y="2463860"/>
                  </a:cubicBezTo>
                  <a:lnTo>
                    <a:pt x="13789" y="2463860"/>
                  </a:lnTo>
                  <a:cubicBezTo>
                    <a:pt x="10132" y="2463860"/>
                    <a:pt x="6625" y="2462407"/>
                    <a:pt x="4039" y="2459821"/>
                  </a:cubicBezTo>
                  <a:cubicBezTo>
                    <a:pt x="1453" y="2457235"/>
                    <a:pt x="0" y="2453728"/>
                    <a:pt x="0" y="2450071"/>
                  </a:cubicBezTo>
                  <a:lnTo>
                    <a:pt x="0" y="13789"/>
                  </a:lnTo>
                  <a:cubicBezTo>
                    <a:pt x="0" y="10132"/>
                    <a:pt x="1453" y="6625"/>
                    <a:pt x="4039" y="4039"/>
                  </a:cubicBezTo>
                  <a:cubicBezTo>
                    <a:pt x="6625" y="1453"/>
                    <a:pt x="10132" y="0"/>
                    <a:pt x="137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70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2"/>
            <p:cNvSpPr txBox="1"/>
            <p:nvPr/>
          </p:nvSpPr>
          <p:spPr>
            <a:xfrm>
              <a:off x="0" y="-38100"/>
              <a:ext cx="4705633" cy="2501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3" name="Google Shape;143;p12"/>
          <p:cNvCxnSpPr/>
          <p:nvPr/>
        </p:nvCxnSpPr>
        <p:spPr>
          <a:xfrm>
            <a:off x="4901784" y="366946"/>
            <a:ext cx="0" cy="4409609"/>
          </a:xfrm>
          <a:prstGeom prst="straightConnector1">
            <a:avLst/>
          </a:prstGeom>
          <a:noFill/>
          <a:ln w="28575" cap="flat" cmpd="sng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2"/>
          <p:cNvSpPr txBox="1"/>
          <p:nvPr/>
        </p:nvSpPr>
        <p:spPr>
          <a:xfrm>
            <a:off x="5544939" y="998370"/>
            <a:ext cx="2915246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 dirty="0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Jakub i </a:t>
            </a:r>
            <a:r>
              <a:rPr lang="pl-PL" sz="2400" b="0" i="0" u="none" strike="noStrike" cap="none" dirty="0" err="1">
                <a:solidFill>
                  <a:srgbClr val="474747"/>
                </a:solidFill>
                <a:latin typeface="Martel"/>
                <a:ea typeface="Martel"/>
                <a:cs typeface="Martel"/>
                <a:sym typeface="Martel"/>
              </a:rPr>
              <a:t>Ezaw</a:t>
            </a:r>
            <a:endParaRPr lang="pl-PL" sz="2400" b="0" i="0" u="none" strike="noStrike" cap="none" dirty="0">
              <a:solidFill>
                <a:srgbClr val="474747"/>
              </a:solidFill>
              <a:latin typeface="Martel"/>
              <a:ea typeface="Martel"/>
              <a:cs typeface="Martel"/>
              <a:sym typeface="Martel"/>
            </a:endParaRPr>
          </a:p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400" dirty="0">
              <a:solidFill>
                <a:srgbClr val="474747"/>
              </a:solidFill>
              <a:latin typeface="Martel"/>
              <a:cs typeface="Martel"/>
              <a:sym typeface="Martel"/>
            </a:endParaRPr>
          </a:p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474747"/>
                </a:solidFill>
                <a:latin typeface="Martel"/>
                <a:cs typeface="Martel"/>
                <a:sym typeface="Martel"/>
              </a:rPr>
              <a:t>SUKKOT</a:t>
            </a:r>
            <a:endParaRPr sz="1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ABFE96-0F58-F863-B1C5-7C2007FA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15" y="626913"/>
            <a:ext cx="4930031" cy="397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414042"/>
      </a:dk1>
      <a:lt1>
        <a:srgbClr val="FFFFFF"/>
      </a:lt1>
      <a:dk2>
        <a:srgbClr val="414042"/>
      </a:dk2>
      <a:lt2>
        <a:srgbClr val="FFFFFF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187</Words>
  <Application>Microsoft Macintosh PowerPoint</Application>
  <PresentationFormat>Pokaz na ekranie (16:9)</PresentationFormat>
  <Paragraphs>36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Martel DemiBold</vt:lpstr>
      <vt:lpstr>Calibri</vt:lpstr>
      <vt:lpstr>Martel Sans</vt:lpstr>
      <vt:lpstr>tahoma</vt:lpstr>
      <vt:lpstr>Martel</vt:lpstr>
      <vt:lpstr>Martel Sans Black</vt:lpstr>
      <vt:lpstr>Simple Light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Tomasz Krupnik</cp:lastModifiedBy>
  <cp:revision>3</cp:revision>
  <dcterms:modified xsi:type="dcterms:W3CDTF">2025-11-30T20:27:34Z</dcterms:modified>
</cp:coreProperties>
</file>